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3.xml" ContentType="application/vnd.openxmlformats-officedocument.theme+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tags/tag2.xml" ContentType="application/vnd.openxmlformats-officedocument.presentationml.tags+xml"/>
  <Override PartName="/ppt/notesSlides/notesSlide3.xml" ContentType="application/vnd.openxmlformats-officedocument.presentationml.notesSlide+xml"/>
  <Override PartName="/ppt/tags/tag3.xml" ContentType="application/vnd.openxmlformats-officedocument.presentationml.tags+xml"/>
  <Override PartName="/ppt/notesSlides/notesSlide4.xml" ContentType="application/vnd.openxmlformats-officedocument.presentationml.notesSlide+xml"/>
  <Override PartName="/ppt/tags/tag4.xml" ContentType="application/vnd.openxmlformats-officedocument.presentationml.tags+xml"/>
  <Override PartName="/ppt/notesSlides/notesSlide5.xml" ContentType="application/vnd.openxmlformats-officedocument.presentationml.notesSlide+xml"/>
  <Override PartName="/ppt/tags/tag5.xml" ContentType="application/vnd.openxmlformats-officedocument.presentationml.tags+xml"/>
  <Override PartName="/ppt/notesSlides/notesSlide6.xml" ContentType="application/vnd.openxmlformats-officedocument.presentationml.notesSlide+xml"/>
  <Override PartName="/ppt/tags/tag6.xml" ContentType="application/vnd.openxmlformats-officedocument.presentationml.tags+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14" r:id="rId5"/>
    <p:sldMasterId id="2147483774" r:id="rId6"/>
    <p:sldMasterId id="2147483781" r:id="rId7"/>
    <p:sldMasterId id="2147483788" r:id="rId8"/>
  </p:sldMasterIdLst>
  <p:notesMasterIdLst>
    <p:notesMasterId r:id="rId18"/>
  </p:notesMasterIdLst>
  <p:handoutMasterIdLst>
    <p:handoutMasterId r:id="rId19"/>
  </p:handoutMasterIdLst>
  <p:sldIdLst>
    <p:sldId id="436" r:id="rId9"/>
    <p:sldId id="434" r:id="rId10"/>
    <p:sldId id="407" r:id="rId11"/>
    <p:sldId id="408" r:id="rId12"/>
    <p:sldId id="411" r:id="rId13"/>
    <p:sldId id="437" r:id="rId14"/>
    <p:sldId id="439" r:id="rId15"/>
    <p:sldId id="440" r:id="rId16"/>
    <p:sldId id="435" r:id="rId17"/>
  </p:sldIdLst>
  <p:sldSz cx="9144000" cy="6858000" type="screen4x3"/>
  <p:notesSz cx="6858000" cy="9313863"/>
  <p:custDataLst>
    <p:tags r:id="rId20"/>
  </p:custDataLst>
  <p:defaultTextStyle>
    <a:defPPr>
      <a:defRPr lang="en-US"/>
    </a:defPPr>
    <a:lvl1pPr algn="l" rtl="0" eaLnBrk="0" fontAlgn="base" hangingPunct="0">
      <a:spcBef>
        <a:spcPct val="0"/>
      </a:spcBef>
      <a:spcAft>
        <a:spcPct val="0"/>
      </a:spcAft>
      <a:defRPr kern="1200">
        <a:solidFill>
          <a:schemeClr val="tx1"/>
        </a:solidFill>
        <a:latin typeface="Times New Roman" pitchFamily="18" charset="0"/>
        <a:ea typeface="+mn-ea"/>
        <a:cs typeface="+mn-cs"/>
      </a:defRPr>
    </a:lvl1pPr>
    <a:lvl2pPr marL="457200" algn="l" rtl="0" eaLnBrk="0" fontAlgn="base" hangingPunct="0">
      <a:spcBef>
        <a:spcPct val="0"/>
      </a:spcBef>
      <a:spcAft>
        <a:spcPct val="0"/>
      </a:spcAft>
      <a:defRPr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kern="1200">
        <a:solidFill>
          <a:schemeClr val="tx1"/>
        </a:solidFill>
        <a:latin typeface="Times New Roman" pitchFamily="18" charset="0"/>
        <a:ea typeface="+mn-ea"/>
        <a:cs typeface="+mn-cs"/>
      </a:defRPr>
    </a:lvl5pPr>
    <a:lvl6pPr marL="2286000" algn="l" defTabSz="914400" rtl="0" eaLnBrk="1" latinLnBrk="0" hangingPunct="1">
      <a:defRPr kern="1200">
        <a:solidFill>
          <a:schemeClr val="tx1"/>
        </a:solidFill>
        <a:latin typeface="Times New Roman" pitchFamily="18" charset="0"/>
        <a:ea typeface="+mn-ea"/>
        <a:cs typeface="+mn-cs"/>
      </a:defRPr>
    </a:lvl6pPr>
    <a:lvl7pPr marL="2743200" algn="l" defTabSz="914400" rtl="0" eaLnBrk="1" latinLnBrk="0" hangingPunct="1">
      <a:defRPr kern="1200">
        <a:solidFill>
          <a:schemeClr val="tx1"/>
        </a:solidFill>
        <a:latin typeface="Times New Roman" pitchFamily="18" charset="0"/>
        <a:ea typeface="+mn-ea"/>
        <a:cs typeface="+mn-cs"/>
      </a:defRPr>
    </a:lvl7pPr>
    <a:lvl8pPr marL="3200400" algn="l" defTabSz="914400" rtl="0" eaLnBrk="1" latinLnBrk="0" hangingPunct="1">
      <a:defRPr kern="1200">
        <a:solidFill>
          <a:schemeClr val="tx1"/>
        </a:solidFill>
        <a:latin typeface="Times New Roman" pitchFamily="18" charset="0"/>
        <a:ea typeface="+mn-ea"/>
        <a:cs typeface="+mn-cs"/>
      </a:defRPr>
    </a:lvl8pPr>
    <a:lvl9pPr marL="3657600" algn="l" defTabSz="914400" rtl="0" eaLnBrk="1" latinLnBrk="0" hangingPunct="1">
      <a:defRPr kern="1200">
        <a:solidFill>
          <a:schemeClr val="tx1"/>
        </a:solidFill>
        <a:latin typeface="Times New Roman" pitchFamily="18"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UPMC" initials="U" lastIdx="3" clrIdx="0"/>
  <p:cmAuthor id="1" name="Jonathan Lucas (US - NC)" initials="JL" lastIdx="1" clrIdx="1"/>
  <p:cmAuthor id="2" name="Ashley Mayo" initials="AM" lastIdx="1" clrIdx="2">
    <p:extLst>
      <p:ext uri="{19B8F6BF-5375-455C-9EA6-DF929625EA0E}">
        <p15:presenceInfo xmlns:p15="http://schemas.microsoft.com/office/powerpoint/2012/main" userId="S-1-5-21-3803739944-511804359-1636214392-13949"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69900"/>
    <a:srgbClr val="740074"/>
    <a:srgbClr val="92D050"/>
    <a:srgbClr val="660033"/>
    <a:srgbClr val="F0DCF0"/>
    <a:srgbClr val="FFE1FF"/>
    <a:srgbClr val="9A004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31227" autoAdjust="0"/>
    <p:restoredTop sz="86081" autoAdjust="0"/>
  </p:normalViewPr>
  <p:slideViewPr>
    <p:cSldViewPr>
      <p:cViewPr varScale="1">
        <p:scale>
          <a:sx n="99" d="100"/>
          <a:sy n="99" d="100"/>
        </p:scale>
        <p:origin x="1488" y="90"/>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4.xml"/><Relationship Id="rId13" Type="http://schemas.openxmlformats.org/officeDocument/2006/relationships/slide" Target="slides/slide5.xml"/><Relationship Id="rId18" Type="http://schemas.openxmlformats.org/officeDocument/2006/relationships/notesMaster" Target="notesMasters/notesMaster1.xml"/><Relationship Id="rId3" Type="http://schemas.openxmlformats.org/officeDocument/2006/relationships/customXml" Target="../customXml/item3.xml"/><Relationship Id="rId21" Type="http://schemas.openxmlformats.org/officeDocument/2006/relationships/commentAuthors" Target="commentAuthors.xml"/><Relationship Id="rId7" Type="http://schemas.openxmlformats.org/officeDocument/2006/relationships/slideMaster" Target="slideMasters/slideMaster3.xml"/><Relationship Id="rId12" Type="http://schemas.openxmlformats.org/officeDocument/2006/relationships/slide" Target="slides/slide4.xml"/><Relationship Id="rId17" Type="http://schemas.openxmlformats.org/officeDocument/2006/relationships/slide" Target="slides/slide9.xml"/><Relationship Id="rId25"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8.xml"/><Relationship Id="rId20" Type="http://schemas.openxmlformats.org/officeDocument/2006/relationships/tags" Target="tags/tag1.xml"/><Relationship Id="rId1" Type="http://schemas.openxmlformats.org/officeDocument/2006/relationships/customXml" Target="../customXml/item1.xml"/><Relationship Id="rId6" Type="http://schemas.openxmlformats.org/officeDocument/2006/relationships/slideMaster" Target="slideMasters/slideMaster2.xml"/><Relationship Id="rId11" Type="http://schemas.openxmlformats.org/officeDocument/2006/relationships/slide" Target="slides/slide3.xml"/><Relationship Id="rId24" Type="http://schemas.openxmlformats.org/officeDocument/2006/relationships/theme" Target="theme/theme1.xml"/><Relationship Id="rId5" Type="http://schemas.openxmlformats.org/officeDocument/2006/relationships/slideMaster" Target="slideMasters/slideMaster1.xml"/><Relationship Id="rId15" Type="http://schemas.openxmlformats.org/officeDocument/2006/relationships/slide" Target="slides/slide7.xml"/><Relationship Id="rId23" Type="http://schemas.openxmlformats.org/officeDocument/2006/relationships/viewProps" Target="viewProps.xml"/><Relationship Id="rId10" Type="http://schemas.openxmlformats.org/officeDocument/2006/relationships/slide" Target="slides/slide2.xml"/><Relationship Id="rId19" Type="http://schemas.openxmlformats.org/officeDocument/2006/relationships/handoutMaster" Target="handoutMasters/handoutMaster1.xml"/><Relationship Id="rId4" Type="http://schemas.openxmlformats.org/officeDocument/2006/relationships/customXml" Target="../customXml/item4.xml"/><Relationship Id="rId9" Type="http://schemas.openxmlformats.org/officeDocument/2006/relationships/slide" Target="slides/slide1.xml"/><Relationship Id="rId14" Type="http://schemas.openxmlformats.org/officeDocument/2006/relationships/slide" Target="slides/slide6.xml"/><Relationship Id="rId22"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0418" name="Rectangle 2"/>
          <p:cNvSpPr>
            <a:spLocks noGrp="1" noChangeArrowheads="1"/>
          </p:cNvSpPr>
          <p:nvPr>
            <p:ph type="hdr" sz="quarter"/>
          </p:nvPr>
        </p:nvSpPr>
        <p:spPr bwMode="auto">
          <a:xfrm>
            <a:off x="0" y="0"/>
            <a:ext cx="2971645" cy="4650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3241" tIns="46621" rIns="93241" bIns="46621" numCol="1" anchor="t" anchorCtr="0" compatLnSpc="1">
            <a:prstTxWarp prst="textNoShape">
              <a:avLst/>
            </a:prstTxWarp>
          </a:bodyPr>
          <a:lstStyle>
            <a:lvl1pPr defTabSz="931863" eaLnBrk="1" hangingPunct="1">
              <a:defRPr sz="1200">
                <a:latin typeface="Arial" charset="0"/>
              </a:defRPr>
            </a:lvl1pPr>
          </a:lstStyle>
          <a:p>
            <a:endParaRPr lang="en-US"/>
          </a:p>
        </p:txBody>
      </p:sp>
      <p:sp>
        <p:nvSpPr>
          <p:cNvPr id="60419" name="Rectangle 3"/>
          <p:cNvSpPr>
            <a:spLocks noGrp="1" noChangeArrowheads="1"/>
          </p:cNvSpPr>
          <p:nvPr>
            <p:ph type="dt" sz="quarter" idx="1"/>
          </p:nvPr>
        </p:nvSpPr>
        <p:spPr bwMode="auto">
          <a:xfrm>
            <a:off x="3884807" y="0"/>
            <a:ext cx="2971645" cy="4650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3241" tIns="46621" rIns="93241" bIns="46621" numCol="1" anchor="t" anchorCtr="0" compatLnSpc="1">
            <a:prstTxWarp prst="textNoShape">
              <a:avLst/>
            </a:prstTxWarp>
          </a:bodyPr>
          <a:lstStyle>
            <a:lvl1pPr algn="r" defTabSz="931863" eaLnBrk="1" hangingPunct="1">
              <a:defRPr sz="1200">
                <a:latin typeface="Arial" charset="0"/>
              </a:defRPr>
            </a:lvl1pPr>
          </a:lstStyle>
          <a:p>
            <a:endParaRPr lang="en-US"/>
          </a:p>
        </p:txBody>
      </p:sp>
      <p:sp>
        <p:nvSpPr>
          <p:cNvPr id="60420" name="Rectangle 4"/>
          <p:cNvSpPr>
            <a:spLocks noGrp="1" noChangeArrowheads="1"/>
          </p:cNvSpPr>
          <p:nvPr>
            <p:ph type="ftr" sz="quarter" idx="2"/>
          </p:nvPr>
        </p:nvSpPr>
        <p:spPr bwMode="auto">
          <a:xfrm>
            <a:off x="0" y="8847215"/>
            <a:ext cx="2971645" cy="4650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3241" tIns="46621" rIns="93241" bIns="46621" numCol="1" anchor="b" anchorCtr="0" compatLnSpc="1">
            <a:prstTxWarp prst="textNoShape">
              <a:avLst/>
            </a:prstTxWarp>
          </a:bodyPr>
          <a:lstStyle>
            <a:lvl1pPr defTabSz="931863" eaLnBrk="1" hangingPunct="1">
              <a:defRPr sz="1200">
                <a:latin typeface="Arial" charset="0"/>
              </a:defRPr>
            </a:lvl1pPr>
          </a:lstStyle>
          <a:p>
            <a:endParaRPr lang="en-US"/>
          </a:p>
        </p:txBody>
      </p:sp>
      <p:sp>
        <p:nvSpPr>
          <p:cNvPr id="60421" name="Rectangle 5"/>
          <p:cNvSpPr>
            <a:spLocks noGrp="1" noChangeArrowheads="1"/>
          </p:cNvSpPr>
          <p:nvPr>
            <p:ph type="sldNum" sz="quarter" idx="3"/>
          </p:nvPr>
        </p:nvSpPr>
        <p:spPr bwMode="auto">
          <a:xfrm>
            <a:off x="3884807" y="8847215"/>
            <a:ext cx="2971645" cy="4650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3241" tIns="46621" rIns="93241" bIns="46621" numCol="1" anchor="b" anchorCtr="0" compatLnSpc="1">
            <a:prstTxWarp prst="textNoShape">
              <a:avLst/>
            </a:prstTxWarp>
          </a:bodyPr>
          <a:lstStyle>
            <a:lvl1pPr algn="r" defTabSz="931863" eaLnBrk="1" hangingPunct="1">
              <a:defRPr sz="1200">
                <a:latin typeface="Arial" charset="0"/>
              </a:defRPr>
            </a:lvl1pPr>
          </a:lstStyle>
          <a:p>
            <a:fld id="{DD931C95-467B-4A1F-BFF3-FF0BDF1B45A5}" type="slidenum">
              <a:rPr lang="en-US"/>
              <a:pPr/>
              <a:t>‹#›</a:t>
            </a:fld>
            <a:endParaRPr lang="en-US"/>
          </a:p>
        </p:txBody>
      </p:sp>
    </p:spTree>
    <p:extLst>
      <p:ext uri="{BB962C8B-B14F-4D97-AF65-F5344CB8AC3E}">
        <p14:creationId xmlns:p14="http://schemas.microsoft.com/office/powerpoint/2010/main" val="399625100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645" cy="465056"/>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807" y="0"/>
            <a:ext cx="2971645" cy="465056"/>
          </a:xfrm>
          <a:prstGeom prst="rect">
            <a:avLst/>
          </a:prstGeom>
        </p:spPr>
        <p:txBody>
          <a:bodyPr vert="horz" lIns="91440" tIns="45720" rIns="91440" bIns="45720" rtlCol="0"/>
          <a:lstStyle>
            <a:lvl1pPr algn="r">
              <a:defRPr sz="1200"/>
            </a:lvl1pPr>
          </a:lstStyle>
          <a:p>
            <a:fld id="{B952C7B8-868C-48F0-ACF3-0F448B8F976C}" type="datetimeFigureOut">
              <a:rPr lang="en-US" smtClean="0"/>
              <a:pPr/>
              <a:t>11/2/2016</a:t>
            </a:fld>
            <a:endParaRPr lang="en-US"/>
          </a:p>
        </p:txBody>
      </p:sp>
      <p:sp>
        <p:nvSpPr>
          <p:cNvPr id="4" name="Slide Image Placeholder 3"/>
          <p:cNvSpPr>
            <a:spLocks noGrp="1" noRot="1" noChangeAspect="1"/>
          </p:cNvSpPr>
          <p:nvPr>
            <p:ph type="sldImg" idx="2"/>
          </p:nvPr>
        </p:nvSpPr>
        <p:spPr>
          <a:xfrm>
            <a:off x="1101725" y="700088"/>
            <a:ext cx="4656138" cy="34925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646" y="4424404"/>
            <a:ext cx="5486709" cy="4190284"/>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47215"/>
            <a:ext cx="2971645" cy="465056"/>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807" y="8847215"/>
            <a:ext cx="2971645" cy="465056"/>
          </a:xfrm>
          <a:prstGeom prst="rect">
            <a:avLst/>
          </a:prstGeom>
        </p:spPr>
        <p:txBody>
          <a:bodyPr vert="horz" lIns="91440" tIns="45720" rIns="91440" bIns="45720" rtlCol="0" anchor="b"/>
          <a:lstStyle>
            <a:lvl1pPr algn="r">
              <a:defRPr sz="1200"/>
            </a:lvl1pPr>
          </a:lstStyle>
          <a:p>
            <a:fld id="{58EA83C3-4F95-4190-8379-F5EE4652D91D}" type="slidenum">
              <a:rPr lang="en-US" smtClean="0"/>
              <a:pPr/>
              <a:t>‹#›</a:t>
            </a:fld>
            <a:endParaRPr lang="en-US"/>
          </a:p>
        </p:txBody>
      </p:sp>
    </p:spTree>
    <p:extLst>
      <p:ext uri="{BB962C8B-B14F-4D97-AF65-F5344CB8AC3E}">
        <p14:creationId xmlns:p14="http://schemas.microsoft.com/office/powerpoint/2010/main" val="338759279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8EA83C3-4F95-4190-8379-F5EE4652D91D}" type="slidenum">
              <a:rPr lang="en-US" smtClean="0"/>
              <a:pPr/>
              <a:t>1</a:t>
            </a:fld>
            <a:endParaRPr lang="en-US"/>
          </a:p>
        </p:txBody>
      </p:sp>
    </p:spTree>
    <p:extLst>
      <p:ext uri="{BB962C8B-B14F-4D97-AF65-F5344CB8AC3E}">
        <p14:creationId xmlns:p14="http://schemas.microsoft.com/office/powerpoint/2010/main" val="292691554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kern="1200" dirty="0">
                <a:solidFill>
                  <a:schemeClr val="tx1"/>
                </a:solidFill>
                <a:effectLst/>
                <a:latin typeface="+mn-lt"/>
                <a:ea typeface="+mn-ea"/>
                <a:cs typeface="+mn-cs"/>
              </a:rPr>
              <a:t>Across the world, circumcision is done for religious, cultural, medical, and other reasons. About 30% of men worldwide are circumcised. </a:t>
            </a:r>
            <a:endParaRPr lang="en-US" dirty="0"/>
          </a:p>
        </p:txBody>
      </p:sp>
      <p:sp>
        <p:nvSpPr>
          <p:cNvPr id="4" name="Slide Number Placeholder 3"/>
          <p:cNvSpPr>
            <a:spLocks noGrp="1"/>
          </p:cNvSpPr>
          <p:nvPr>
            <p:ph type="sldNum" sz="quarter" idx="10"/>
          </p:nvPr>
        </p:nvSpPr>
        <p:spPr/>
        <p:txBody>
          <a:bodyPr/>
          <a:lstStyle/>
          <a:p>
            <a:fld id="{58EA83C3-4F95-4190-8379-F5EE4652D91D}" type="slidenum">
              <a:rPr lang="en-US" smtClean="0"/>
              <a:pPr/>
              <a:t>2</a:t>
            </a:fld>
            <a:endParaRPr lang="en-US"/>
          </a:p>
        </p:txBody>
      </p:sp>
    </p:spTree>
    <p:extLst>
      <p:ext uri="{BB962C8B-B14F-4D97-AF65-F5344CB8AC3E}">
        <p14:creationId xmlns:p14="http://schemas.microsoft.com/office/powerpoint/2010/main" val="219279688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200" kern="1200" dirty="0">
                <a:solidFill>
                  <a:schemeClr val="tx1"/>
                </a:solidFill>
                <a:effectLst/>
                <a:latin typeface="+mn-lt"/>
                <a:ea typeface="+mn-ea"/>
                <a:cs typeface="+mn-cs"/>
              </a:rPr>
              <a:t>There are other forms of circumcision, called “traditional circumcision,” that involve different types of cutting of the foreskin, often done by people who are not health professionals.</a:t>
            </a:r>
            <a:endParaRPr lang="en-US" sz="120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58EA83C3-4F95-4190-8379-F5EE4652D91D}" type="slidenum">
              <a:rPr lang="en-US" smtClean="0"/>
              <a:pPr/>
              <a:t>3</a:t>
            </a:fld>
            <a:endParaRPr lang="en-US"/>
          </a:p>
        </p:txBody>
      </p:sp>
    </p:spTree>
    <p:extLst>
      <p:ext uri="{BB962C8B-B14F-4D97-AF65-F5344CB8AC3E}">
        <p14:creationId xmlns:p14="http://schemas.microsoft.com/office/powerpoint/2010/main" val="95028806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200" kern="1200" dirty="0">
                <a:solidFill>
                  <a:schemeClr val="tx1"/>
                </a:solidFill>
                <a:effectLst/>
                <a:latin typeface="+mn-lt"/>
                <a:ea typeface="+mn-ea"/>
                <a:cs typeface="+mn-cs"/>
              </a:rPr>
              <a:t>These studies included over 10,000 men from Kenya, Uganda, and South Africa. </a:t>
            </a:r>
            <a:endParaRPr lang="en-US" dirty="0"/>
          </a:p>
        </p:txBody>
      </p:sp>
      <p:sp>
        <p:nvSpPr>
          <p:cNvPr id="4" name="Slide Number Placeholder 3"/>
          <p:cNvSpPr>
            <a:spLocks noGrp="1"/>
          </p:cNvSpPr>
          <p:nvPr>
            <p:ph type="sldNum" sz="quarter" idx="10"/>
          </p:nvPr>
        </p:nvSpPr>
        <p:spPr/>
        <p:txBody>
          <a:bodyPr/>
          <a:lstStyle/>
          <a:p>
            <a:fld id="{58EA83C3-4F95-4190-8379-F5EE4652D91D}" type="slidenum">
              <a:rPr lang="en-US" smtClean="0"/>
              <a:pPr/>
              <a:t>4</a:t>
            </a:fld>
            <a:endParaRPr lang="en-US"/>
          </a:p>
        </p:txBody>
      </p:sp>
    </p:spTree>
    <p:extLst>
      <p:ext uri="{BB962C8B-B14F-4D97-AF65-F5344CB8AC3E}">
        <p14:creationId xmlns:p14="http://schemas.microsoft.com/office/powerpoint/2010/main" val="137344461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kern="1200" dirty="0">
                <a:solidFill>
                  <a:schemeClr val="tx1"/>
                </a:solidFill>
                <a:effectLst/>
                <a:latin typeface="+mn-lt"/>
                <a:ea typeface="+mn-ea"/>
                <a:cs typeface="+mn-cs"/>
              </a:rPr>
              <a:t>Another way to explain this is to think about 10 men who might get HIV from having unprotected sex with an HIV-infected woman. Among these 10 men, circumcision would be expected to prevent 5 of them from getting HIV.</a:t>
            </a: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58EA83C3-4F95-4190-8379-F5EE4652D91D}" type="slidenum">
              <a:rPr lang="en-US" smtClean="0"/>
              <a:pPr/>
              <a:t>5</a:t>
            </a:fld>
            <a:endParaRPr lang="en-US"/>
          </a:p>
        </p:txBody>
      </p:sp>
    </p:spTree>
    <p:extLst>
      <p:ext uri="{BB962C8B-B14F-4D97-AF65-F5344CB8AC3E}">
        <p14:creationId xmlns:p14="http://schemas.microsoft.com/office/powerpoint/2010/main" val="320945660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58EA83C3-4F95-4190-8379-F5EE4652D91D}" type="slidenum">
              <a:rPr lang="en-US" smtClean="0"/>
              <a:pPr/>
              <a:t>6</a:t>
            </a:fld>
            <a:endParaRPr lang="en-US"/>
          </a:p>
        </p:txBody>
      </p:sp>
    </p:spTree>
    <p:extLst>
      <p:ext uri="{BB962C8B-B14F-4D97-AF65-F5344CB8AC3E}">
        <p14:creationId xmlns:p14="http://schemas.microsoft.com/office/powerpoint/2010/main" val="114443730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200" kern="1200" dirty="0">
                <a:solidFill>
                  <a:schemeClr val="tx1"/>
                </a:solidFill>
                <a:effectLst/>
                <a:latin typeface="+mn-lt"/>
                <a:ea typeface="+mn-ea"/>
                <a:cs typeface="+mn-cs"/>
              </a:rPr>
              <a:t>There is another important fact about male circumcision that men and women should know. </a:t>
            </a:r>
          </a:p>
          <a:p>
            <a:pPr marL="0" marR="0" indent="0" algn="l" defTabSz="914400" rtl="0" eaLnBrk="1" fontAlgn="auto" latinLnBrk="0" hangingPunct="1">
              <a:lnSpc>
                <a:spcPct val="100000"/>
              </a:lnSpc>
              <a:spcBef>
                <a:spcPts val="0"/>
              </a:spcBef>
              <a:spcAft>
                <a:spcPts val="0"/>
              </a:spcAft>
              <a:buClrTx/>
              <a:buSzTx/>
              <a:buFontTx/>
              <a:buNone/>
              <a:tabLst/>
              <a:defRPr/>
            </a:pPr>
            <a:r>
              <a:rPr lang="en-GB" sz="1200" kern="1200" dirty="0">
                <a:solidFill>
                  <a:schemeClr val="tx1"/>
                </a:solidFill>
                <a:effectLst/>
                <a:latin typeface="+mn-lt"/>
                <a:ea typeface="+mn-ea"/>
                <a:cs typeface="+mn-cs"/>
              </a:rPr>
              <a:t>In fact, a man is more likely to pass HIV to his partner during the time soon after circumcision, before his wound has healed. </a:t>
            </a:r>
            <a:endParaRPr lang="en-US" sz="1200" kern="1200" dirty="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58EA83C3-4F95-4190-8379-F5EE4652D91D}" type="slidenum">
              <a:rPr lang="en-US" smtClean="0"/>
              <a:pPr/>
              <a:t>7</a:t>
            </a:fld>
            <a:endParaRPr lang="en-US"/>
          </a:p>
        </p:txBody>
      </p:sp>
    </p:spTree>
    <p:extLst>
      <p:ext uri="{BB962C8B-B14F-4D97-AF65-F5344CB8AC3E}">
        <p14:creationId xmlns:p14="http://schemas.microsoft.com/office/powerpoint/2010/main" val="378197237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8EA83C3-4F95-4190-8379-F5EE4652D91D}" type="slidenum">
              <a:rPr lang="en-US" smtClean="0"/>
              <a:pPr/>
              <a:t>9</a:t>
            </a:fld>
            <a:endParaRPr lang="en-US"/>
          </a:p>
        </p:txBody>
      </p:sp>
    </p:spTree>
    <p:extLst>
      <p:ext uri="{BB962C8B-B14F-4D97-AF65-F5344CB8AC3E}">
        <p14:creationId xmlns:p14="http://schemas.microsoft.com/office/powerpoint/2010/main" val="250807312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4.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4.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4.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4.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4.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3.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lvl1pPr>
              <a:defRPr>
                <a:latin typeface="Times New Roman" pitchFamily="18" charset="0"/>
                <a:cs typeface="Arial" charset="0"/>
              </a:defRPr>
            </a:lvl1pPr>
          </a:lstStyle>
          <a:p>
            <a:pPr>
              <a:defRPr/>
            </a:pPr>
            <a:endParaRPr lang="en-US"/>
          </a:p>
        </p:txBody>
      </p:sp>
      <p:sp>
        <p:nvSpPr>
          <p:cNvPr id="6" name="Footer Placeholder 5"/>
          <p:cNvSpPr>
            <a:spLocks noGrp="1"/>
          </p:cNvSpPr>
          <p:nvPr>
            <p:ph type="ftr" sz="quarter" idx="11"/>
          </p:nvPr>
        </p:nvSpPr>
        <p:spPr/>
        <p:txBody>
          <a:bodyPr/>
          <a:lstStyle>
            <a:lvl1pPr>
              <a:defRPr>
                <a:latin typeface="Times New Roman" pitchFamily="18" charset="0"/>
                <a:cs typeface="Arial" charset="0"/>
              </a:defRPr>
            </a:lvl1pPr>
          </a:lstStyle>
          <a:p>
            <a:pPr>
              <a:defRPr/>
            </a:pPr>
            <a:endParaRPr lang="en-US"/>
          </a:p>
        </p:txBody>
      </p:sp>
      <p:sp>
        <p:nvSpPr>
          <p:cNvPr id="7" name="Slide Number Placeholder 6"/>
          <p:cNvSpPr>
            <a:spLocks noGrp="1"/>
          </p:cNvSpPr>
          <p:nvPr>
            <p:ph type="sldNum" sz="quarter" idx="12"/>
          </p:nvPr>
        </p:nvSpPr>
        <p:spPr/>
        <p:txBody>
          <a:bodyPr/>
          <a:lstStyle>
            <a:lvl1pPr>
              <a:defRPr>
                <a:latin typeface="Times New Roman" pitchFamily="18" charset="0"/>
                <a:cs typeface="Arial" charset="0"/>
              </a:defRPr>
            </a:lvl1pPr>
          </a:lstStyle>
          <a:p>
            <a:pPr>
              <a:defRPr/>
            </a:pPr>
            <a:fld id="{AD505D15-6459-436B-8728-2A2C9F528C4A}" type="slidenum">
              <a:rPr lang="en-US"/>
              <a:pPr>
                <a:defRPr/>
              </a:pPr>
              <a:t>‹#›</a:t>
            </a:fld>
            <a:endParaRPr lang="en-US"/>
          </a:p>
        </p:txBody>
      </p:sp>
      <p:sp>
        <p:nvSpPr>
          <p:cNvPr id="8" name="Text Placeholder 2"/>
          <p:cNvSpPr>
            <a:spLocks noGrp="1"/>
          </p:cNvSpPr>
          <p:nvPr>
            <p:ph type="body" sz="quarter" idx="13"/>
          </p:nvPr>
        </p:nvSpPr>
        <p:spPr>
          <a:xfrm>
            <a:off x="3962400" y="1371600"/>
            <a:ext cx="4724400" cy="4724400"/>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marL="2057400" indent="-228600">
              <a:buFont typeface="Arial" pitchFamily="34" charset="0"/>
              <a:buChar char="•"/>
              <a:defRPr>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Title 3"/>
          <p:cNvSpPr>
            <a:spLocks noGrp="1"/>
          </p:cNvSpPr>
          <p:nvPr>
            <p:ph type="title"/>
          </p:nvPr>
        </p:nvSpPr>
        <p:spPr>
          <a:xfrm>
            <a:off x="381000" y="1371600"/>
            <a:ext cx="2743200" cy="3581400"/>
          </a:xfrm>
        </p:spPr>
        <p:txBody>
          <a:bodyPr anchor="t"/>
          <a:lstStyle>
            <a:lvl1pPr algn="r">
              <a:defRPr>
                <a:solidFill>
                  <a:schemeClr val="accent1"/>
                </a:solidFill>
              </a:defRPr>
            </a:lvl1pPr>
          </a:lstStyle>
          <a:p>
            <a:r>
              <a:rPr lang="en-US" dirty="0"/>
              <a:t>Click to edit Master title style</a:t>
            </a:r>
          </a:p>
        </p:txBody>
      </p:sp>
      <p:cxnSp>
        <p:nvCxnSpPr>
          <p:cNvPr id="10" name="Straight Connector 9"/>
          <p:cNvCxnSpPr/>
          <p:nvPr userDrawn="1"/>
        </p:nvCxnSpPr>
        <p:spPr>
          <a:xfrm rot="5400000">
            <a:off x="1440140" y="3694906"/>
            <a:ext cx="4648200" cy="1588"/>
          </a:xfrm>
          <a:prstGeom prst="line">
            <a:avLst/>
          </a:prstGeom>
          <a:ln>
            <a:solidFill>
              <a:schemeClr val="accent1">
                <a:alpha val="40000"/>
              </a:schemeClr>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56737949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4" name="Picture 2"/>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1439863"/>
            <a:ext cx="9144000" cy="15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lstStyle>
            <a:lvl1pPr>
              <a:defRPr>
                <a:solidFill>
                  <a:srgbClr val="740074"/>
                </a:solidFill>
              </a:defRPr>
            </a:lvl1pPr>
          </a:lstStyle>
          <a:p>
            <a:r>
              <a:rPr lang="en-US" dirty="0"/>
              <a:t>Click to edit Master title style</a:t>
            </a:r>
          </a:p>
        </p:txBody>
      </p:sp>
      <p:sp>
        <p:nvSpPr>
          <p:cNvPr id="3" name="Content Placeholder 2"/>
          <p:cNvSpPr>
            <a:spLocks noGrp="1"/>
          </p:cNvSpPr>
          <p:nvPr>
            <p:ph idx="1"/>
          </p:nvPr>
        </p:nvSpPr>
        <p:spPr>
          <a:xfrm>
            <a:off x="457200" y="1600200"/>
            <a:ext cx="8229600" cy="478523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18441722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pic>
        <p:nvPicPr>
          <p:cNvPr id="5" name="Picture 2"/>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1439863"/>
            <a:ext cx="9144000" cy="15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969649"/>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969649"/>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51348393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pic>
        <p:nvPicPr>
          <p:cNvPr id="7" name="Picture 2"/>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1439863"/>
            <a:ext cx="9144000" cy="15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642689"/>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282451"/>
            <a:ext cx="4040188" cy="428739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642689"/>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282451"/>
            <a:ext cx="4041775" cy="428739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51298897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pic>
        <p:nvPicPr>
          <p:cNvPr id="3" name="Picture 2"/>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1439863"/>
            <a:ext cx="9144000" cy="15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318783793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23601390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5" name="Picture 2"/>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3657600"/>
            <a:ext cx="9144000" cy="15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a:off x="685800" y="2130425"/>
            <a:ext cx="7772400" cy="1470025"/>
          </a:xfrm>
        </p:spPr>
        <p:txBody>
          <a:bodyPr/>
          <a:lstStyle>
            <a:lvl1pPr>
              <a:defRPr>
                <a:solidFill>
                  <a:srgbClr val="740074"/>
                </a:solidFill>
              </a:defRPr>
            </a:lvl1pPr>
          </a:lstStyle>
          <a:p>
            <a:r>
              <a:rPr lang="en-US" dirty="0"/>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rgbClr val="990099"/>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Tree>
    <p:extLst>
      <p:ext uri="{BB962C8B-B14F-4D97-AF65-F5344CB8AC3E}">
        <p14:creationId xmlns:p14="http://schemas.microsoft.com/office/powerpoint/2010/main" val="343286171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4" name="Picture 2"/>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1439863"/>
            <a:ext cx="9144000" cy="15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lstStyle>
            <a:lvl1pPr>
              <a:defRPr>
                <a:solidFill>
                  <a:srgbClr val="740074"/>
                </a:solidFill>
              </a:defRPr>
            </a:lvl1pPr>
          </a:lstStyle>
          <a:p>
            <a:r>
              <a:rPr lang="en-US" dirty="0"/>
              <a:t>Click to edit Master title style</a:t>
            </a:r>
          </a:p>
        </p:txBody>
      </p:sp>
      <p:sp>
        <p:nvSpPr>
          <p:cNvPr id="3" name="Content Placeholder 2"/>
          <p:cNvSpPr>
            <a:spLocks noGrp="1"/>
          </p:cNvSpPr>
          <p:nvPr>
            <p:ph idx="1"/>
          </p:nvPr>
        </p:nvSpPr>
        <p:spPr>
          <a:xfrm>
            <a:off x="457200" y="1600200"/>
            <a:ext cx="8229600" cy="478523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01788468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pic>
        <p:nvPicPr>
          <p:cNvPr id="5" name="Picture 2"/>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1439863"/>
            <a:ext cx="9144000" cy="15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969649"/>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969649"/>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95474071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pic>
        <p:nvPicPr>
          <p:cNvPr id="7" name="Picture 2"/>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1439863"/>
            <a:ext cx="9144000" cy="15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642689"/>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282451"/>
            <a:ext cx="4040188" cy="428739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642689"/>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282451"/>
            <a:ext cx="4041775" cy="428739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29612930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pic>
        <p:nvPicPr>
          <p:cNvPr id="3" name="Picture 2"/>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1439863"/>
            <a:ext cx="9144000" cy="15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397535989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atin typeface="Times New Roman" pitchFamily="18" charset="0"/>
                <a:cs typeface="Arial" charset="0"/>
              </a:defRPr>
            </a:lvl1pPr>
          </a:lstStyle>
          <a:p>
            <a:pPr>
              <a:defRPr/>
            </a:pPr>
            <a:endParaRPr lang="en-US"/>
          </a:p>
        </p:txBody>
      </p:sp>
      <p:sp>
        <p:nvSpPr>
          <p:cNvPr id="3" name="Footer Placeholder 2"/>
          <p:cNvSpPr>
            <a:spLocks noGrp="1"/>
          </p:cNvSpPr>
          <p:nvPr>
            <p:ph type="ftr" sz="quarter" idx="11"/>
          </p:nvPr>
        </p:nvSpPr>
        <p:spPr/>
        <p:txBody>
          <a:bodyPr/>
          <a:lstStyle>
            <a:lvl1pPr>
              <a:defRPr>
                <a:latin typeface="Times New Roman" pitchFamily="18" charset="0"/>
                <a:cs typeface="Arial" charset="0"/>
              </a:defRPr>
            </a:lvl1pPr>
          </a:lstStyle>
          <a:p>
            <a:pPr>
              <a:defRPr/>
            </a:pPr>
            <a:endParaRPr lang="en-US"/>
          </a:p>
        </p:txBody>
      </p:sp>
      <p:sp>
        <p:nvSpPr>
          <p:cNvPr id="4" name="Slide Number Placeholder 3"/>
          <p:cNvSpPr>
            <a:spLocks noGrp="1"/>
          </p:cNvSpPr>
          <p:nvPr>
            <p:ph type="sldNum" sz="quarter" idx="12"/>
          </p:nvPr>
        </p:nvSpPr>
        <p:spPr/>
        <p:txBody>
          <a:bodyPr/>
          <a:lstStyle>
            <a:lvl1pPr>
              <a:defRPr>
                <a:latin typeface="Times New Roman" pitchFamily="18" charset="0"/>
                <a:cs typeface="Arial" charset="0"/>
              </a:defRPr>
            </a:lvl1pPr>
          </a:lstStyle>
          <a:p>
            <a:pPr>
              <a:defRPr/>
            </a:pPr>
            <a:fld id="{25E5E469-9E19-4C9A-A447-D3CB0C3C5AB5}" type="slidenum">
              <a:rPr lang="en-US"/>
              <a:pPr>
                <a:defRPr/>
              </a:pPr>
              <a:t>‹#›</a:t>
            </a:fld>
            <a:endParaRPr lang="en-US"/>
          </a:p>
        </p:txBody>
      </p:sp>
    </p:spTree>
    <p:extLst>
      <p:ext uri="{BB962C8B-B14F-4D97-AF65-F5344CB8AC3E}">
        <p14:creationId xmlns:p14="http://schemas.microsoft.com/office/powerpoint/2010/main" val="302211908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02331771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4" name="Picture 6"/>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2922588" cy="173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2"/>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0" y="3657600"/>
            <a:ext cx="9144000" cy="15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a:off x="685800" y="2130425"/>
            <a:ext cx="7772400" cy="1470025"/>
          </a:xfrm>
        </p:spPr>
        <p:txBody>
          <a:bodyPr/>
          <a:lstStyle>
            <a:lvl1pPr>
              <a:defRPr>
                <a:solidFill>
                  <a:srgbClr val="740074"/>
                </a:solidFill>
              </a:defRPr>
            </a:lvl1pPr>
          </a:lstStyle>
          <a:p>
            <a:r>
              <a:rPr lang="en-US" dirty="0"/>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rgbClr val="990099"/>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Tree>
    <p:extLst>
      <p:ext uri="{BB962C8B-B14F-4D97-AF65-F5344CB8AC3E}">
        <p14:creationId xmlns:p14="http://schemas.microsoft.com/office/powerpoint/2010/main" val="342159444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4" name="Picture 2"/>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1439863"/>
            <a:ext cx="9144000" cy="15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lstStyle>
            <a:lvl1pPr>
              <a:defRPr>
                <a:solidFill>
                  <a:srgbClr val="740074"/>
                </a:solidFill>
              </a:defRPr>
            </a:lvl1pPr>
          </a:lstStyle>
          <a:p>
            <a:r>
              <a:rPr lang="en-US" dirty="0"/>
              <a:t>Click to edit Master title style</a:t>
            </a:r>
          </a:p>
        </p:txBody>
      </p:sp>
      <p:sp>
        <p:nvSpPr>
          <p:cNvPr id="3" name="Content Placeholder 2"/>
          <p:cNvSpPr>
            <a:spLocks noGrp="1"/>
          </p:cNvSpPr>
          <p:nvPr>
            <p:ph idx="1"/>
          </p:nvPr>
        </p:nvSpPr>
        <p:spPr>
          <a:xfrm>
            <a:off x="457200" y="1600200"/>
            <a:ext cx="8229600" cy="478523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20939687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pic>
        <p:nvPicPr>
          <p:cNvPr id="5" name="Picture 2"/>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1439863"/>
            <a:ext cx="9144000" cy="15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969649"/>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969649"/>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2493397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pic>
        <p:nvPicPr>
          <p:cNvPr id="7" name="Picture 2"/>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1439863"/>
            <a:ext cx="9144000" cy="15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642689"/>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282451"/>
            <a:ext cx="4040188" cy="428739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642689"/>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282451"/>
            <a:ext cx="4041775" cy="428739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48930557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pic>
        <p:nvPicPr>
          <p:cNvPr id="3" name="Picture 2"/>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1439863"/>
            <a:ext cx="9144000" cy="15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63319943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81233918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4" name="Picture 6"/>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2922588" cy="173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2"/>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0" y="3657600"/>
            <a:ext cx="9144000" cy="15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a:off x="685800" y="2130425"/>
            <a:ext cx="7772400" cy="1470025"/>
          </a:xfrm>
        </p:spPr>
        <p:txBody>
          <a:bodyPr/>
          <a:lstStyle>
            <a:lvl1pPr>
              <a:defRPr>
                <a:solidFill>
                  <a:srgbClr val="740074"/>
                </a:solidFill>
              </a:defRPr>
            </a:lvl1pPr>
          </a:lstStyle>
          <a:p>
            <a:r>
              <a:rPr lang="en-US" dirty="0"/>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rgbClr val="990099"/>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Tree>
    <p:extLst>
      <p:ext uri="{BB962C8B-B14F-4D97-AF65-F5344CB8AC3E}">
        <p14:creationId xmlns:p14="http://schemas.microsoft.com/office/powerpoint/2010/main" val="2429512220"/>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image" Target="../media/image1.jpeg"/></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5.xml"/><Relationship Id="rId7" Type="http://schemas.openxmlformats.org/officeDocument/2006/relationships/theme" Target="../theme/theme2.xml"/><Relationship Id="rId2" Type="http://schemas.openxmlformats.org/officeDocument/2006/relationships/slideLayout" Target="../slideLayouts/slideLayout4.xml"/><Relationship Id="rId1" Type="http://schemas.openxmlformats.org/officeDocument/2006/relationships/slideLayout" Target="../slideLayouts/slideLayout3.xml"/><Relationship Id="rId6" Type="http://schemas.openxmlformats.org/officeDocument/2006/relationships/slideLayout" Target="../slideLayouts/slideLayout8.xml"/><Relationship Id="rId5" Type="http://schemas.openxmlformats.org/officeDocument/2006/relationships/slideLayout" Target="../slideLayouts/slideLayout7.xml"/><Relationship Id="rId4" Type="http://schemas.openxmlformats.org/officeDocument/2006/relationships/slideLayout" Target="../slideLayouts/slideLayout6.xml"/></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11.xml"/><Relationship Id="rId7" Type="http://schemas.openxmlformats.org/officeDocument/2006/relationships/theme" Target="../theme/theme3.xml"/><Relationship Id="rId2" Type="http://schemas.openxmlformats.org/officeDocument/2006/relationships/slideLayout" Target="../slideLayouts/slideLayout10.xml"/><Relationship Id="rId1" Type="http://schemas.openxmlformats.org/officeDocument/2006/relationships/slideLayout" Target="../slideLayouts/slideLayout9.xml"/><Relationship Id="rId6" Type="http://schemas.openxmlformats.org/officeDocument/2006/relationships/slideLayout" Target="../slideLayouts/slideLayout14.xml"/><Relationship Id="rId5" Type="http://schemas.openxmlformats.org/officeDocument/2006/relationships/slideLayout" Target="../slideLayouts/slideLayout13.xml"/><Relationship Id="rId4" Type="http://schemas.openxmlformats.org/officeDocument/2006/relationships/slideLayout" Target="../slideLayouts/slideLayout12.xml"/></Relationships>
</file>

<file path=ppt/slideMasters/_rels/slideMaster4.xml.rels><?xml version="1.0" encoding="UTF-8" standalone="yes"?>
<Relationships xmlns="http://schemas.openxmlformats.org/package/2006/relationships"><Relationship Id="rId3" Type="http://schemas.openxmlformats.org/officeDocument/2006/relationships/slideLayout" Target="../slideLayouts/slideLayout17.xml"/><Relationship Id="rId7" Type="http://schemas.openxmlformats.org/officeDocument/2006/relationships/theme" Target="../theme/theme4.xml"/><Relationship Id="rId2" Type="http://schemas.openxmlformats.org/officeDocument/2006/relationships/slideLayout" Target="../slideLayouts/slideLayout16.xml"/><Relationship Id="rId1" Type="http://schemas.openxmlformats.org/officeDocument/2006/relationships/slideLayout" Target="../slideLayouts/slideLayout15.xml"/><Relationship Id="rId6" Type="http://schemas.openxmlformats.org/officeDocument/2006/relationships/slideLayout" Target="../slideLayouts/slideLayout20.xml"/><Relationship Id="rId5" Type="http://schemas.openxmlformats.org/officeDocument/2006/relationships/slideLayout" Target="../slideLayouts/slideLayout19.xml"/><Relationship Id="rId4" Type="http://schemas.openxmlformats.org/officeDocument/2006/relationships/slideLayout" Target="../slideLayouts/slideLayout18.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bwMode="auto">
          <a:xfrm>
            <a:off x="457200" y="533400"/>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p>
            <a:pPr lvl="0"/>
            <a:r>
              <a:rPr lang="en-US"/>
              <a:t>Click to edit Master title style</a:t>
            </a:r>
          </a:p>
        </p:txBody>
      </p:sp>
      <p:sp>
        <p:nvSpPr>
          <p:cNvPr id="2051" name="Rectangle 3"/>
          <p:cNvSpPr>
            <a:spLocks noGrp="1" noChangeArrowheads="1"/>
          </p:cNvSpPr>
          <p:nvPr>
            <p:ph type="body" idx="1"/>
          </p:nvPr>
        </p:nvSpPr>
        <p:spPr bwMode="auto">
          <a:xfrm>
            <a:off x="457200" y="1828800"/>
            <a:ext cx="8229600" cy="4302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0964" name="Rectangle 4"/>
          <p:cNvSpPr>
            <a:spLocks noGrp="1" noChangeArrowheads="1"/>
          </p:cNvSpPr>
          <p:nvPr>
            <p:ph type="dt" sz="half" idx="2"/>
          </p:nvPr>
        </p:nvSpPr>
        <p:spPr bwMode="auto">
          <a:xfrm>
            <a:off x="457200" y="6248400"/>
            <a:ext cx="1676400" cy="457200"/>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eaLnBrk="1" hangingPunct="1">
              <a:defRPr sz="1000">
                <a:solidFill>
                  <a:srgbClr val="000000"/>
                </a:solidFill>
                <a:latin typeface="Arial" pitchFamily="34" charset="0"/>
                <a:cs typeface="+mn-cs"/>
              </a:defRPr>
            </a:lvl1pPr>
          </a:lstStyle>
          <a:p>
            <a:pPr>
              <a:defRPr/>
            </a:pPr>
            <a:endParaRPr lang="en-US"/>
          </a:p>
        </p:txBody>
      </p:sp>
      <p:sp>
        <p:nvSpPr>
          <p:cNvPr id="40965" name="Rectangle 5"/>
          <p:cNvSpPr>
            <a:spLocks noGrp="1" noChangeArrowheads="1"/>
          </p:cNvSpPr>
          <p:nvPr>
            <p:ph type="ftr" sz="quarter" idx="3"/>
          </p:nvPr>
        </p:nvSpPr>
        <p:spPr bwMode="auto">
          <a:xfrm>
            <a:off x="3124200" y="6248400"/>
            <a:ext cx="2895600" cy="457200"/>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algn="ctr" eaLnBrk="1" hangingPunct="1">
              <a:defRPr sz="1000">
                <a:solidFill>
                  <a:srgbClr val="000000"/>
                </a:solidFill>
                <a:latin typeface="Arial" pitchFamily="34" charset="0"/>
                <a:cs typeface="+mn-cs"/>
              </a:defRPr>
            </a:lvl1pPr>
          </a:lstStyle>
          <a:p>
            <a:pPr>
              <a:defRPr/>
            </a:pPr>
            <a:endParaRPr lang="en-US"/>
          </a:p>
        </p:txBody>
      </p:sp>
      <p:sp>
        <p:nvSpPr>
          <p:cNvPr id="40966" name="Rectangle 6"/>
          <p:cNvSpPr>
            <a:spLocks noGrp="1" noChangeArrowheads="1"/>
          </p:cNvSpPr>
          <p:nvPr>
            <p:ph type="sldNum" sz="quarter" idx="4"/>
          </p:nvPr>
        </p:nvSpPr>
        <p:spPr bwMode="auto">
          <a:xfrm>
            <a:off x="6781800" y="6248400"/>
            <a:ext cx="1905000" cy="457200"/>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algn="r" eaLnBrk="1" hangingPunct="1">
              <a:defRPr sz="1000">
                <a:solidFill>
                  <a:srgbClr val="000000"/>
                </a:solidFill>
                <a:latin typeface="Arial" pitchFamily="34" charset="0"/>
                <a:cs typeface="+mn-cs"/>
              </a:defRPr>
            </a:lvl1pPr>
          </a:lstStyle>
          <a:p>
            <a:pPr>
              <a:defRPr/>
            </a:pPr>
            <a:fld id="{0230AA6D-6674-460F-B129-5B098C941093}" type="slidenum">
              <a:rPr lang="en-US"/>
              <a:pPr>
                <a:defRPr/>
              </a:pPr>
              <a:t>‹#›</a:t>
            </a:fld>
            <a:endParaRPr lang="en-US"/>
          </a:p>
        </p:txBody>
      </p:sp>
      <p:sp>
        <p:nvSpPr>
          <p:cNvPr id="2057" name="Rectangle 9"/>
          <p:cNvSpPr>
            <a:spLocks noChangeArrowheads="1"/>
          </p:cNvSpPr>
          <p:nvPr/>
        </p:nvSpPr>
        <p:spPr bwMode="auto">
          <a:xfrm>
            <a:off x="8737600" y="152400"/>
            <a:ext cx="228600" cy="186342"/>
          </a:xfrm>
          <a:prstGeom prst="rect">
            <a:avLst/>
          </a:prstGeom>
          <a:solidFill>
            <a:schemeClr val="bg2"/>
          </a:solidFill>
          <a:ln w="12700">
            <a:solidFill>
              <a:schemeClr val="tx1"/>
            </a:solidFill>
            <a:miter lim="800000"/>
            <a:headEnd/>
            <a:tailEnd/>
          </a:ln>
        </p:spPr>
        <p:txBody>
          <a:bodyPr wrap="none" anchor="ctr"/>
          <a:lstStyle/>
          <a:p>
            <a:pPr algn="ctr" eaLnBrk="1" hangingPunct="1"/>
            <a:endParaRPr lang="en-US" sz="2400">
              <a:solidFill>
                <a:srgbClr val="000000"/>
              </a:solidFill>
              <a:latin typeface="Arial" charset="0"/>
              <a:cs typeface="Arial" charset="0"/>
            </a:endParaRPr>
          </a:p>
        </p:txBody>
      </p:sp>
      <p:sp>
        <p:nvSpPr>
          <p:cNvPr id="2058" name="Rectangle 10"/>
          <p:cNvSpPr>
            <a:spLocks noChangeArrowheads="1"/>
          </p:cNvSpPr>
          <p:nvPr/>
        </p:nvSpPr>
        <p:spPr bwMode="auto">
          <a:xfrm>
            <a:off x="279400" y="152400"/>
            <a:ext cx="8455025" cy="186342"/>
          </a:xfrm>
          <a:prstGeom prst="rect">
            <a:avLst/>
          </a:prstGeom>
          <a:solidFill>
            <a:schemeClr val="accent2"/>
          </a:solidFill>
          <a:ln w="12700">
            <a:solidFill>
              <a:schemeClr val="tx1"/>
            </a:solidFill>
            <a:miter lim="800000"/>
            <a:headEnd/>
            <a:tailEnd/>
          </a:ln>
        </p:spPr>
        <p:txBody>
          <a:bodyPr wrap="none" anchor="ctr"/>
          <a:lstStyle/>
          <a:p>
            <a:pPr algn="ctr" eaLnBrk="1" hangingPunct="1"/>
            <a:endParaRPr lang="en-US" sz="2400">
              <a:solidFill>
                <a:srgbClr val="000000"/>
              </a:solidFill>
              <a:latin typeface="Arial" charset="0"/>
              <a:cs typeface="Arial" charset="0"/>
            </a:endParaRPr>
          </a:p>
        </p:txBody>
      </p:sp>
      <p:sp>
        <p:nvSpPr>
          <p:cNvPr id="2059" name="Rectangle 11"/>
          <p:cNvSpPr>
            <a:spLocks noChangeArrowheads="1"/>
          </p:cNvSpPr>
          <p:nvPr/>
        </p:nvSpPr>
        <p:spPr bwMode="auto">
          <a:xfrm>
            <a:off x="279400" y="338742"/>
            <a:ext cx="8455025" cy="113090"/>
          </a:xfrm>
          <a:prstGeom prst="rect">
            <a:avLst/>
          </a:prstGeom>
          <a:solidFill>
            <a:schemeClr val="bg2"/>
          </a:solidFill>
          <a:ln w="12700">
            <a:solidFill>
              <a:schemeClr val="tx1"/>
            </a:solidFill>
            <a:miter lim="800000"/>
            <a:headEnd/>
            <a:tailEnd/>
          </a:ln>
        </p:spPr>
        <p:txBody>
          <a:bodyPr wrap="none" anchor="ctr"/>
          <a:lstStyle/>
          <a:p>
            <a:pPr algn="ctr" eaLnBrk="1" hangingPunct="1"/>
            <a:endParaRPr lang="en-US" sz="2400">
              <a:solidFill>
                <a:srgbClr val="000000"/>
              </a:solidFill>
              <a:latin typeface="Arial" charset="0"/>
              <a:cs typeface="Arial" charset="0"/>
            </a:endParaRPr>
          </a:p>
        </p:txBody>
      </p:sp>
      <p:sp>
        <p:nvSpPr>
          <p:cNvPr id="2060" name="Rectangle 12"/>
          <p:cNvSpPr>
            <a:spLocks noChangeArrowheads="1"/>
          </p:cNvSpPr>
          <p:nvPr/>
        </p:nvSpPr>
        <p:spPr bwMode="auto">
          <a:xfrm>
            <a:off x="8737600" y="338742"/>
            <a:ext cx="228600" cy="110520"/>
          </a:xfrm>
          <a:prstGeom prst="rect">
            <a:avLst/>
          </a:prstGeom>
          <a:solidFill>
            <a:schemeClr val="accent2"/>
          </a:solidFill>
          <a:ln w="12700">
            <a:solidFill>
              <a:schemeClr val="tx1"/>
            </a:solidFill>
            <a:miter lim="800000"/>
            <a:headEnd/>
            <a:tailEnd/>
          </a:ln>
        </p:spPr>
        <p:txBody>
          <a:bodyPr wrap="none" anchor="ctr"/>
          <a:lstStyle/>
          <a:p>
            <a:pPr algn="ctr" eaLnBrk="1" hangingPunct="1"/>
            <a:endParaRPr lang="en-US" sz="2400">
              <a:solidFill>
                <a:srgbClr val="000000"/>
              </a:solidFill>
              <a:latin typeface="Arial" charset="0"/>
              <a:cs typeface="Arial" charset="0"/>
            </a:endParaRPr>
          </a:p>
        </p:txBody>
      </p:sp>
      <p:pic>
        <p:nvPicPr>
          <p:cNvPr id="13" name="Picture 12" descr="MTN LOGO_Final"/>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772400" y="6096000"/>
            <a:ext cx="1169988" cy="693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226524937"/>
      </p:ext>
    </p:extLst>
  </p:cSld>
  <p:clrMap bg1="lt1" tx1="dk1" bg2="lt2" tx2="dk2" accent1="accent1" accent2="accent2" accent3="accent3" accent4="accent4" accent5="accent5" accent6="accent6" hlink="hlink" folHlink="folHlink"/>
  <p:sldLayoutIdLst>
    <p:sldLayoutId id="2147483715" r:id="rId1"/>
    <p:sldLayoutId id="2147483716" r:id="rId2"/>
  </p:sldLayoutIdLst>
  <p:txStyles>
    <p:titleStyle>
      <a:lvl1pPr algn="l" rtl="0" eaLnBrk="0" fontAlgn="base" hangingPunct="0">
        <a:spcBef>
          <a:spcPct val="0"/>
        </a:spcBef>
        <a:spcAft>
          <a:spcPct val="0"/>
        </a:spcAft>
        <a:defRPr sz="4400">
          <a:solidFill>
            <a:schemeClr val="tx2"/>
          </a:solidFill>
          <a:latin typeface="+mj-lt"/>
          <a:ea typeface="+mj-ea"/>
          <a:cs typeface="+mj-cs"/>
        </a:defRPr>
      </a:lvl1pPr>
      <a:lvl2pPr algn="l" rtl="0" eaLnBrk="0" fontAlgn="base" hangingPunct="0">
        <a:spcBef>
          <a:spcPct val="0"/>
        </a:spcBef>
        <a:spcAft>
          <a:spcPct val="0"/>
        </a:spcAft>
        <a:defRPr sz="4400">
          <a:solidFill>
            <a:schemeClr val="tx2"/>
          </a:solidFill>
          <a:latin typeface="Arial" pitchFamily="34" charset="0"/>
        </a:defRPr>
      </a:lvl2pPr>
      <a:lvl3pPr algn="l" rtl="0" eaLnBrk="0" fontAlgn="base" hangingPunct="0">
        <a:spcBef>
          <a:spcPct val="0"/>
        </a:spcBef>
        <a:spcAft>
          <a:spcPct val="0"/>
        </a:spcAft>
        <a:defRPr sz="4400">
          <a:solidFill>
            <a:schemeClr val="tx2"/>
          </a:solidFill>
          <a:latin typeface="Arial" pitchFamily="34" charset="0"/>
        </a:defRPr>
      </a:lvl3pPr>
      <a:lvl4pPr algn="l" rtl="0" eaLnBrk="0" fontAlgn="base" hangingPunct="0">
        <a:spcBef>
          <a:spcPct val="0"/>
        </a:spcBef>
        <a:spcAft>
          <a:spcPct val="0"/>
        </a:spcAft>
        <a:defRPr sz="4400">
          <a:solidFill>
            <a:schemeClr val="tx2"/>
          </a:solidFill>
          <a:latin typeface="Arial" pitchFamily="34" charset="0"/>
        </a:defRPr>
      </a:lvl4pPr>
      <a:lvl5pPr algn="l" rtl="0" eaLnBrk="0" fontAlgn="base" hangingPunct="0">
        <a:spcBef>
          <a:spcPct val="0"/>
        </a:spcBef>
        <a:spcAft>
          <a:spcPct val="0"/>
        </a:spcAft>
        <a:defRPr sz="4400">
          <a:solidFill>
            <a:schemeClr val="tx2"/>
          </a:solidFill>
          <a:latin typeface="Arial" pitchFamily="34" charset="0"/>
        </a:defRPr>
      </a:lvl5pPr>
      <a:lvl6pPr marL="457200" algn="l" rtl="0" fontAlgn="base">
        <a:spcBef>
          <a:spcPct val="0"/>
        </a:spcBef>
        <a:spcAft>
          <a:spcPct val="0"/>
        </a:spcAft>
        <a:defRPr sz="4400">
          <a:solidFill>
            <a:schemeClr val="tx2"/>
          </a:solidFill>
          <a:latin typeface="Arial" pitchFamily="34" charset="0"/>
        </a:defRPr>
      </a:lvl6pPr>
      <a:lvl7pPr marL="914400" algn="l" rtl="0" fontAlgn="base">
        <a:spcBef>
          <a:spcPct val="0"/>
        </a:spcBef>
        <a:spcAft>
          <a:spcPct val="0"/>
        </a:spcAft>
        <a:defRPr sz="4400">
          <a:solidFill>
            <a:schemeClr val="tx2"/>
          </a:solidFill>
          <a:latin typeface="Arial" pitchFamily="34" charset="0"/>
        </a:defRPr>
      </a:lvl7pPr>
      <a:lvl8pPr marL="1371600" algn="l" rtl="0" fontAlgn="base">
        <a:spcBef>
          <a:spcPct val="0"/>
        </a:spcBef>
        <a:spcAft>
          <a:spcPct val="0"/>
        </a:spcAft>
        <a:defRPr sz="4400">
          <a:solidFill>
            <a:schemeClr val="tx2"/>
          </a:solidFill>
          <a:latin typeface="Arial" pitchFamily="34" charset="0"/>
        </a:defRPr>
      </a:lvl8pPr>
      <a:lvl9pPr marL="1828800" algn="l" rtl="0" fontAlgn="base">
        <a:spcBef>
          <a:spcPct val="0"/>
        </a:spcBef>
        <a:spcAft>
          <a:spcPct val="0"/>
        </a:spcAft>
        <a:defRPr sz="4400">
          <a:solidFill>
            <a:schemeClr val="tx2"/>
          </a:solidFill>
          <a:latin typeface="Arial" pitchFamily="34" charset="0"/>
        </a:defRPr>
      </a:lvl9pPr>
    </p:titleStyle>
    <p:bodyStyle>
      <a:lvl1pPr marL="469900" indent="-469900" algn="l" rtl="0" eaLnBrk="0" fontAlgn="base" hangingPunct="0">
        <a:spcBef>
          <a:spcPct val="20000"/>
        </a:spcBef>
        <a:spcAft>
          <a:spcPct val="0"/>
        </a:spcAft>
        <a:buClr>
          <a:schemeClr val="bg2"/>
        </a:buClr>
        <a:buSzPct val="70000"/>
        <a:buFont typeface="Wingdings" pitchFamily="2" charset="2"/>
        <a:buChar char="o"/>
        <a:defRPr sz="3200">
          <a:solidFill>
            <a:schemeClr val="tx1"/>
          </a:solidFill>
          <a:latin typeface="+mn-lt"/>
          <a:ea typeface="+mn-ea"/>
          <a:cs typeface="+mn-cs"/>
        </a:defRPr>
      </a:lvl1pPr>
      <a:lvl2pPr marL="908050" indent="-436563" algn="l" rtl="0" eaLnBrk="0" fontAlgn="base" hangingPunct="0">
        <a:spcBef>
          <a:spcPct val="20000"/>
        </a:spcBef>
        <a:spcAft>
          <a:spcPct val="0"/>
        </a:spcAft>
        <a:buClr>
          <a:schemeClr val="accent2"/>
        </a:buClr>
        <a:buSzPct val="75000"/>
        <a:buFont typeface="Wingdings" pitchFamily="2" charset="2"/>
        <a:buChar char="n"/>
        <a:defRPr sz="2800">
          <a:solidFill>
            <a:schemeClr val="tx1"/>
          </a:solidFill>
          <a:latin typeface="+mn-lt"/>
        </a:defRPr>
      </a:lvl2pPr>
      <a:lvl3pPr marL="1377950" indent="-468313" algn="l" rtl="0" eaLnBrk="0" fontAlgn="base" hangingPunct="0">
        <a:spcBef>
          <a:spcPct val="20000"/>
        </a:spcBef>
        <a:spcAft>
          <a:spcPct val="0"/>
        </a:spcAft>
        <a:buClr>
          <a:schemeClr val="bg2"/>
        </a:buClr>
        <a:buSzPct val="65000"/>
        <a:buFont typeface="Wingdings" pitchFamily="2" charset="2"/>
        <a:buChar char="o"/>
        <a:defRPr sz="2400">
          <a:solidFill>
            <a:schemeClr val="tx1"/>
          </a:solidFill>
          <a:latin typeface="+mn-lt"/>
        </a:defRPr>
      </a:lvl3pPr>
      <a:lvl4pPr marL="1827213" indent="-438150" algn="l" rtl="0" eaLnBrk="0" fontAlgn="base" hangingPunct="0">
        <a:spcBef>
          <a:spcPct val="20000"/>
        </a:spcBef>
        <a:spcAft>
          <a:spcPct val="0"/>
        </a:spcAft>
        <a:buClr>
          <a:schemeClr val="accent2"/>
        </a:buClr>
        <a:buSzPct val="75000"/>
        <a:buFont typeface="Wingdings" pitchFamily="2" charset="2"/>
        <a:buChar char="n"/>
        <a:defRPr sz="2000">
          <a:solidFill>
            <a:schemeClr val="tx1"/>
          </a:solidFill>
          <a:latin typeface="+mn-lt"/>
        </a:defRPr>
      </a:lvl4pPr>
      <a:lvl5pPr marL="2297113" indent="-468313" algn="l" rtl="0" eaLnBrk="0" fontAlgn="base" hangingPunct="0">
        <a:spcBef>
          <a:spcPct val="20000"/>
        </a:spcBef>
        <a:spcAft>
          <a:spcPct val="0"/>
        </a:spcAft>
        <a:buClr>
          <a:schemeClr val="accent1"/>
        </a:buClr>
        <a:buSzPct val="50000"/>
        <a:buFont typeface="Wingdings" pitchFamily="2" charset="2"/>
        <a:buChar char="o"/>
        <a:defRPr sz="2000">
          <a:solidFill>
            <a:schemeClr val="tx1"/>
          </a:solidFill>
          <a:latin typeface="+mn-lt"/>
        </a:defRPr>
      </a:lvl5pPr>
      <a:lvl6pPr marL="2754313" indent="-468313" algn="l" rtl="0" fontAlgn="base">
        <a:spcBef>
          <a:spcPct val="20000"/>
        </a:spcBef>
        <a:spcAft>
          <a:spcPct val="0"/>
        </a:spcAft>
        <a:buClr>
          <a:schemeClr val="accent1"/>
        </a:buClr>
        <a:buSzPct val="50000"/>
        <a:buFont typeface="Wingdings" pitchFamily="2" charset="2"/>
        <a:buChar char="o"/>
        <a:defRPr sz="2000">
          <a:solidFill>
            <a:schemeClr val="tx1"/>
          </a:solidFill>
          <a:latin typeface="+mn-lt"/>
        </a:defRPr>
      </a:lvl6pPr>
      <a:lvl7pPr marL="3211513" indent="-468313" algn="l" rtl="0" fontAlgn="base">
        <a:spcBef>
          <a:spcPct val="20000"/>
        </a:spcBef>
        <a:spcAft>
          <a:spcPct val="0"/>
        </a:spcAft>
        <a:buClr>
          <a:schemeClr val="accent1"/>
        </a:buClr>
        <a:buSzPct val="50000"/>
        <a:buFont typeface="Wingdings" pitchFamily="2" charset="2"/>
        <a:buChar char="o"/>
        <a:defRPr sz="2000">
          <a:solidFill>
            <a:schemeClr val="tx1"/>
          </a:solidFill>
          <a:latin typeface="+mn-lt"/>
        </a:defRPr>
      </a:lvl7pPr>
      <a:lvl8pPr marL="3668713" indent="-468313" algn="l" rtl="0" fontAlgn="base">
        <a:spcBef>
          <a:spcPct val="20000"/>
        </a:spcBef>
        <a:spcAft>
          <a:spcPct val="0"/>
        </a:spcAft>
        <a:buClr>
          <a:schemeClr val="accent1"/>
        </a:buClr>
        <a:buSzPct val="50000"/>
        <a:buFont typeface="Wingdings" pitchFamily="2" charset="2"/>
        <a:buChar char="o"/>
        <a:defRPr sz="2000">
          <a:solidFill>
            <a:schemeClr val="tx1"/>
          </a:solidFill>
          <a:latin typeface="+mn-lt"/>
        </a:defRPr>
      </a:lvl8pPr>
      <a:lvl9pPr marL="4125913" indent="-468313" algn="l" rtl="0" fontAlgn="base">
        <a:spcBef>
          <a:spcPct val="20000"/>
        </a:spcBef>
        <a:spcAft>
          <a:spcPct val="0"/>
        </a:spcAft>
        <a:buClr>
          <a:schemeClr val="accent1"/>
        </a:buClr>
        <a:buSzPct val="50000"/>
        <a:buFont typeface="Wingdings" pitchFamily="2" charset="2"/>
        <a:buChar char="o"/>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smtClean="0">
                <a:solidFill>
                  <a:schemeClr val="tx1">
                    <a:tint val="75000"/>
                  </a:schemeClr>
                </a:solidFill>
                <a:latin typeface="+mn-lt"/>
              </a:defRPr>
            </a:lvl1pPr>
          </a:lstStyle>
          <a:p>
            <a:pPr eaLnBrk="1" hangingPunct="1">
              <a:defRPr/>
            </a:pPr>
            <a:fld id="{3A3E23BA-B349-47CE-AA4C-3290E973C6B6}" type="datetimeFigureOut">
              <a:rPr lang="en-US">
                <a:solidFill>
                  <a:prstClr val="black">
                    <a:tint val="75000"/>
                  </a:prstClr>
                </a:solidFill>
              </a:rPr>
              <a:pPr eaLnBrk="1" hangingPunct="1">
                <a:defRPr/>
              </a:pPr>
              <a:t>11/2/2016</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defRPr>
            </a:lvl1pPr>
          </a:lstStyle>
          <a:p>
            <a:pPr eaLnBrk="1" hangingPunct="1">
              <a:defRPr/>
            </a:pPr>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smtClean="0">
                <a:solidFill>
                  <a:schemeClr val="tx1">
                    <a:tint val="75000"/>
                  </a:schemeClr>
                </a:solidFill>
                <a:latin typeface="+mn-lt"/>
              </a:defRPr>
            </a:lvl1pPr>
          </a:lstStyle>
          <a:p>
            <a:pPr eaLnBrk="1" hangingPunct="1">
              <a:defRPr/>
            </a:pPr>
            <a:fld id="{6A5B6429-6ED7-4B0A-99FC-6A29B22D66BA}" type="slidenum">
              <a:rPr lang="en-US">
                <a:solidFill>
                  <a:prstClr val="black">
                    <a:tint val="75000"/>
                  </a:prstClr>
                </a:solidFill>
              </a:rPr>
              <a:pPr eaLnBrk="1" hangingPunct="1">
                <a:defRPr/>
              </a:pPr>
              <a:t>‹#›</a:t>
            </a:fld>
            <a:endParaRPr lang="en-US">
              <a:solidFill>
                <a:prstClr val="black">
                  <a:tint val="75000"/>
                </a:prstClr>
              </a:solidFill>
            </a:endParaRPr>
          </a:p>
        </p:txBody>
      </p:sp>
    </p:spTree>
    <p:extLst>
      <p:ext uri="{BB962C8B-B14F-4D97-AF65-F5344CB8AC3E}">
        <p14:creationId xmlns:p14="http://schemas.microsoft.com/office/powerpoint/2010/main" val="2821820697"/>
      </p:ext>
    </p:extLst>
  </p:cSld>
  <p:clrMap bg1="lt1" tx1="dk1" bg2="lt2" tx2="dk2" accent1="accent1" accent2="accent2" accent3="accent3" accent4="accent4" accent5="accent5" accent6="accent6" hlink="hlink" folHlink="folHlink"/>
  <p:sldLayoutIdLst>
    <p:sldLayoutId id="2147483775" r:id="rId1"/>
    <p:sldLayoutId id="2147483776" r:id="rId2"/>
    <p:sldLayoutId id="2147483777" r:id="rId3"/>
    <p:sldLayoutId id="2147483778" r:id="rId4"/>
    <p:sldLayoutId id="2147483779" r:id="rId5"/>
    <p:sldLayoutId id="2147483780" r:id="rId6"/>
  </p:sldLayoutIdLst>
  <p:txStyles>
    <p:titleStyle>
      <a:lvl1pPr algn="ctr" rtl="0" fontAlgn="base">
        <a:spcBef>
          <a:spcPct val="0"/>
        </a:spcBef>
        <a:spcAft>
          <a:spcPct val="0"/>
        </a:spcAft>
        <a:defRPr sz="4400" kern="1200">
          <a:solidFill>
            <a:schemeClr val="tx1"/>
          </a:solidFill>
          <a:latin typeface="+mj-lt"/>
          <a:ea typeface="+mj-ea"/>
          <a:cs typeface="+mj-cs"/>
        </a:defRPr>
      </a:lvl1pPr>
      <a:lvl2pPr algn="ctr" rtl="0" fontAlgn="base">
        <a:spcBef>
          <a:spcPct val="0"/>
        </a:spcBef>
        <a:spcAft>
          <a:spcPct val="0"/>
        </a:spcAft>
        <a:defRPr sz="4400">
          <a:solidFill>
            <a:schemeClr val="tx1"/>
          </a:solidFill>
          <a:latin typeface="Candara" pitchFamily="34" charset="0"/>
        </a:defRPr>
      </a:lvl2pPr>
      <a:lvl3pPr algn="ctr" rtl="0" fontAlgn="base">
        <a:spcBef>
          <a:spcPct val="0"/>
        </a:spcBef>
        <a:spcAft>
          <a:spcPct val="0"/>
        </a:spcAft>
        <a:defRPr sz="4400">
          <a:solidFill>
            <a:schemeClr val="tx1"/>
          </a:solidFill>
          <a:latin typeface="Candara" pitchFamily="34" charset="0"/>
        </a:defRPr>
      </a:lvl3pPr>
      <a:lvl4pPr algn="ctr" rtl="0" fontAlgn="base">
        <a:spcBef>
          <a:spcPct val="0"/>
        </a:spcBef>
        <a:spcAft>
          <a:spcPct val="0"/>
        </a:spcAft>
        <a:defRPr sz="4400">
          <a:solidFill>
            <a:schemeClr val="tx1"/>
          </a:solidFill>
          <a:latin typeface="Candara" pitchFamily="34" charset="0"/>
        </a:defRPr>
      </a:lvl4pPr>
      <a:lvl5pPr algn="ctr" rtl="0" fontAlgn="base">
        <a:spcBef>
          <a:spcPct val="0"/>
        </a:spcBef>
        <a:spcAft>
          <a:spcPct val="0"/>
        </a:spcAft>
        <a:defRPr sz="4400">
          <a:solidFill>
            <a:schemeClr val="tx1"/>
          </a:solidFill>
          <a:latin typeface="Candara" pitchFamily="34" charset="0"/>
        </a:defRPr>
      </a:lvl5pPr>
      <a:lvl6pPr marL="457200" algn="ctr" rtl="0" fontAlgn="base">
        <a:spcBef>
          <a:spcPct val="0"/>
        </a:spcBef>
        <a:spcAft>
          <a:spcPct val="0"/>
        </a:spcAft>
        <a:defRPr sz="4400">
          <a:solidFill>
            <a:schemeClr val="tx1"/>
          </a:solidFill>
          <a:latin typeface="Candara" pitchFamily="34" charset="0"/>
        </a:defRPr>
      </a:lvl6pPr>
      <a:lvl7pPr marL="914400" algn="ctr" rtl="0" fontAlgn="base">
        <a:spcBef>
          <a:spcPct val="0"/>
        </a:spcBef>
        <a:spcAft>
          <a:spcPct val="0"/>
        </a:spcAft>
        <a:defRPr sz="4400">
          <a:solidFill>
            <a:schemeClr val="tx1"/>
          </a:solidFill>
          <a:latin typeface="Candara" pitchFamily="34" charset="0"/>
        </a:defRPr>
      </a:lvl7pPr>
      <a:lvl8pPr marL="1371600" algn="ctr" rtl="0" fontAlgn="base">
        <a:spcBef>
          <a:spcPct val="0"/>
        </a:spcBef>
        <a:spcAft>
          <a:spcPct val="0"/>
        </a:spcAft>
        <a:defRPr sz="4400">
          <a:solidFill>
            <a:schemeClr val="tx1"/>
          </a:solidFill>
          <a:latin typeface="Candara" pitchFamily="34" charset="0"/>
        </a:defRPr>
      </a:lvl8pPr>
      <a:lvl9pPr marL="1828800" algn="ctr" rtl="0" fontAlgn="base">
        <a:spcBef>
          <a:spcPct val="0"/>
        </a:spcBef>
        <a:spcAft>
          <a:spcPct val="0"/>
        </a:spcAft>
        <a:defRPr sz="4400">
          <a:solidFill>
            <a:schemeClr val="tx1"/>
          </a:solidFill>
          <a:latin typeface="Candara" pitchFamily="34" charset="0"/>
        </a:defRPr>
      </a:lvl9pPr>
    </p:titleStyle>
    <p:bodyStyle>
      <a:lvl1pPr marL="342900" indent="-342900" algn="l" rtl="0" fontAlgn="base">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fontAlgn="base">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fontAlgn="base">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fontAlgn="base">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fontAlgn="base">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smtClean="0">
                <a:solidFill>
                  <a:schemeClr val="tx1">
                    <a:tint val="75000"/>
                  </a:schemeClr>
                </a:solidFill>
                <a:latin typeface="+mn-lt"/>
              </a:defRPr>
            </a:lvl1pPr>
          </a:lstStyle>
          <a:p>
            <a:pPr eaLnBrk="1" hangingPunct="1">
              <a:defRPr/>
            </a:pPr>
            <a:fld id="{3A3E23BA-B349-47CE-AA4C-3290E973C6B6}" type="datetimeFigureOut">
              <a:rPr lang="en-US">
                <a:solidFill>
                  <a:prstClr val="black">
                    <a:tint val="75000"/>
                  </a:prstClr>
                </a:solidFill>
              </a:rPr>
              <a:pPr eaLnBrk="1" hangingPunct="1">
                <a:defRPr/>
              </a:pPr>
              <a:t>11/2/2016</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defRPr>
            </a:lvl1pPr>
          </a:lstStyle>
          <a:p>
            <a:pPr eaLnBrk="1" hangingPunct="1">
              <a:defRPr/>
            </a:pPr>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smtClean="0">
                <a:solidFill>
                  <a:schemeClr val="tx1">
                    <a:tint val="75000"/>
                  </a:schemeClr>
                </a:solidFill>
                <a:latin typeface="+mn-lt"/>
              </a:defRPr>
            </a:lvl1pPr>
          </a:lstStyle>
          <a:p>
            <a:pPr eaLnBrk="1" hangingPunct="1">
              <a:defRPr/>
            </a:pPr>
            <a:fld id="{6A5B6429-6ED7-4B0A-99FC-6A29B22D66BA}" type="slidenum">
              <a:rPr lang="en-US">
                <a:solidFill>
                  <a:prstClr val="black">
                    <a:tint val="75000"/>
                  </a:prstClr>
                </a:solidFill>
              </a:rPr>
              <a:pPr eaLnBrk="1" hangingPunct="1">
                <a:defRPr/>
              </a:pPr>
              <a:t>‹#›</a:t>
            </a:fld>
            <a:endParaRPr lang="en-US">
              <a:solidFill>
                <a:prstClr val="black">
                  <a:tint val="75000"/>
                </a:prstClr>
              </a:solidFill>
            </a:endParaRPr>
          </a:p>
        </p:txBody>
      </p:sp>
    </p:spTree>
    <p:extLst>
      <p:ext uri="{BB962C8B-B14F-4D97-AF65-F5344CB8AC3E}">
        <p14:creationId xmlns:p14="http://schemas.microsoft.com/office/powerpoint/2010/main" val="399334896"/>
      </p:ext>
    </p:extLst>
  </p:cSld>
  <p:clrMap bg1="lt1" tx1="dk1" bg2="lt2" tx2="dk2" accent1="accent1" accent2="accent2" accent3="accent3" accent4="accent4" accent5="accent5" accent6="accent6" hlink="hlink" folHlink="folHlink"/>
  <p:sldLayoutIdLst>
    <p:sldLayoutId id="2147483782" r:id="rId1"/>
    <p:sldLayoutId id="2147483783" r:id="rId2"/>
    <p:sldLayoutId id="2147483784" r:id="rId3"/>
    <p:sldLayoutId id="2147483785" r:id="rId4"/>
    <p:sldLayoutId id="2147483786" r:id="rId5"/>
    <p:sldLayoutId id="2147483787" r:id="rId6"/>
  </p:sldLayoutIdLst>
  <p:txStyles>
    <p:titleStyle>
      <a:lvl1pPr algn="ctr" rtl="0" fontAlgn="base">
        <a:spcBef>
          <a:spcPct val="0"/>
        </a:spcBef>
        <a:spcAft>
          <a:spcPct val="0"/>
        </a:spcAft>
        <a:defRPr sz="4400" kern="1200">
          <a:solidFill>
            <a:schemeClr val="tx1"/>
          </a:solidFill>
          <a:latin typeface="+mj-lt"/>
          <a:ea typeface="+mj-ea"/>
          <a:cs typeface="+mj-cs"/>
        </a:defRPr>
      </a:lvl1pPr>
      <a:lvl2pPr algn="ctr" rtl="0" fontAlgn="base">
        <a:spcBef>
          <a:spcPct val="0"/>
        </a:spcBef>
        <a:spcAft>
          <a:spcPct val="0"/>
        </a:spcAft>
        <a:defRPr sz="4400">
          <a:solidFill>
            <a:schemeClr val="tx1"/>
          </a:solidFill>
          <a:latin typeface="Candara" pitchFamily="34" charset="0"/>
        </a:defRPr>
      </a:lvl2pPr>
      <a:lvl3pPr algn="ctr" rtl="0" fontAlgn="base">
        <a:spcBef>
          <a:spcPct val="0"/>
        </a:spcBef>
        <a:spcAft>
          <a:spcPct val="0"/>
        </a:spcAft>
        <a:defRPr sz="4400">
          <a:solidFill>
            <a:schemeClr val="tx1"/>
          </a:solidFill>
          <a:latin typeface="Candara" pitchFamily="34" charset="0"/>
        </a:defRPr>
      </a:lvl3pPr>
      <a:lvl4pPr algn="ctr" rtl="0" fontAlgn="base">
        <a:spcBef>
          <a:spcPct val="0"/>
        </a:spcBef>
        <a:spcAft>
          <a:spcPct val="0"/>
        </a:spcAft>
        <a:defRPr sz="4400">
          <a:solidFill>
            <a:schemeClr val="tx1"/>
          </a:solidFill>
          <a:latin typeface="Candara" pitchFamily="34" charset="0"/>
        </a:defRPr>
      </a:lvl4pPr>
      <a:lvl5pPr algn="ctr" rtl="0" fontAlgn="base">
        <a:spcBef>
          <a:spcPct val="0"/>
        </a:spcBef>
        <a:spcAft>
          <a:spcPct val="0"/>
        </a:spcAft>
        <a:defRPr sz="4400">
          <a:solidFill>
            <a:schemeClr val="tx1"/>
          </a:solidFill>
          <a:latin typeface="Candara" pitchFamily="34" charset="0"/>
        </a:defRPr>
      </a:lvl5pPr>
      <a:lvl6pPr marL="457200" algn="ctr" rtl="0" fontAlgn="base">
        <a:spcBef>
          <a:spcPct val="0"/>
        </a:spcBef>
        <a:spcAft>
          <a:spcPct val="0"/>
        </a:spcAft>
        <a:defRPr sz="4400">
          <a:solidFill>
            <a:schemeClr val="tx1"/>
          </a:solidFill>
          <a:latin typeface="Candara" pitchFamily="34" charset="0"/>
        </a:defRPr>
      </a:lvl6pPr>
      <a:lvl7pPr marL="914400" algn="ctr" rtl="0" fontAlgn="base">
        <a:spcBef>
          <a:spcPct val="0"/>
        </a:spcBef>
        <a:spcAft>
          <a:spcPct val="0"/>
        </a:spcAft>
        <a:defRPr sz="4400">
          <a:solidFill>
            <a:schemeClr val="tx1"/>
          </a:solidFill>
          <a:latin typeface="Candara" pitchFamily="34" charset="0"/>
        </a:defRPr>
      </a:lvl7pPr>
      <a:lvl8pPr marL="1371600" algn="ctr" rtl="0" fontAlgn="base">
        <a:spcBef>
          <a:spcPct val="0"/>
        </a:spcBef>
        <a:spcAft>
          <a:spcPct val="0"/>
        </a:spcAft>
        <a:defRPr sz="4400">
          <a:solidFill>
            <a:schemeClr val="tx1"/>
          </a:solidFill>
          <a:latin typeface="Candara" pitchFamily="34" charset="0"/>
        </a:defRPr>
      </a:lvl8pPr>
      <a:lvl9pPr marL="1828800" algn="ctr" rtl="0" fontAlgn="base">
        <a:spcBef>
          <a:spcPct val="0"/>
        </a:spcBef>
        <a:spcAft>
          <a:spcPct val="0"/>
        </a:spcAft>
        <a:defRPr sz="4400">
          <a:solidFill>
            <a:schemeClr val="tx1"/>
          </a:solidFill>
          <a:latin typeface="Candara" pitchFamily="34" charset="0"/>
        </a:defRPr>
      </a:lvl9pPr>
    </p:titleStyle>
    <p:bodyStyle>
      <a:lvl1pPr marL="342900" indent="-342900" algn="l" rtl="0" fontAlgn="base">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fontAlgn="base">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fontAlgn="base">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fontAlgn="base">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fontAlgn="base">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smtClean="0">
                <a:solidFill>
                  <a:schemeClr val="tx1">
                    <a:tint val="75000"/>
                  </a:schemeClr>
                </a:solidFill>
                <a:latin typeface="+mn-lt"/>
              </a:defRPr>
            </a:lvl1pPr>
          </a:lstStyle>
          <a:p>
            <a:pPr eaLnBrk="1" hangingPunct="1">
              <a:defRPr/>
            </a:pPr>
            <a:fld id="{3A3E23BA-B349-47CE-AA4C-3290E973C6B6}" type="datetimeFigureOut">
              <a:rPr lang="en-US">
                <a:solidFill>
                  <a:prstClr val="black">
                    <a:tint val="75000"/>
                  </a:prstClr>
                </a:solidFill>
              </a:rPr>
              <a:pPr eaLnBrk="1" hangingPunct="1">
                <a:defRPr/>
              </a:pPr>
              <a:t>11/2/2016</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defRPr>
            </a:lvl1pPr>
          </a:lstStyle>
          <a:p>
            <a:pPr eaLnBrk="1" hangingPunct="1">
              <a:defRPr/>
            </a:pPr>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smtClean="0">
                <a:solidFill>
                  <a:schemeClr val="tx1">
                    <a:tint val="75000"/>
                  </a:schemeClr>
                </a:solidFill>
                <a:latin typeface="+mn-lt"/>
              </a:defRPr>
            </a:lvl1pPr>
          </a:lstStyle>
          <a:p>
            <a:pPr eaLnBrk="1" hangingPunct="1">
              <a:defRPr/>
            </a:pPr>
            <a:fld id="{6A5B6429-6ED7-4B0A-99FC-6A29B22D66BA}" type="slidenum">
              <a:rPr lang="en-US">
                <a:solidFill>
                  <a:prstClr val="black">
                    <a:tint val="75000"/>
                  </a:prstClr>
                </a:solidFill>
              </a:rPr>
              <a:pPr eaLnBrk="1" hangingPunct="1">
                <a:defRPr/>
              </a:pPr>
              <a:t>‹#›</a:t>
            </a:fld>
            <a:endParaRPr lang="en-US">
              <a:solidFill>
                <a:prstClr val="black">
                  <a:tint val="75000"/>
                </a:prstClr>
              </a:solidFill>
            </a:endParaRPr>
          </a:p>
        </p:txBody>
      </p:sp>
    </p:spTree>
    <p:extLst>
      <p:ext uri="{BB962C8B-B14F-4D97-AF65-F5344CB8AC3E}">
        <p14:creationId xmlns:p14="http://schemas.microsoft.com/office/powerpoint/2010/main" val="955920526"/>
      </p:ext>
    </p:extLst>
  </p:cSld>
  <p:clrMap bg1="lt1" tx1="dk1" bg2="lt2" tx2="dk2" accent1="accent1" accent2="accent2" accent3="accent3" accent4="accent4" accent5="accent5" accent6="accent6" hlink="hlink" folHlink="folHlink"/>
  <p:sldLayoutIdLst>
    <p:sldLayoutId id="2147483789" r:id="rId1"/>
    <p:sldLayoutId id="2147483790" r:id="rId2"/>
    <p:sldLayoutId id="2147483791" r:id="rId3"/>
    <p:sldLayoutId id="2147483792" r:id="rId4"/>
    <p:sldLayoutId id="2147483793" r:id="rId5"/>
    <p:sldLayoutId id="2147483794" r:id="rId6"/>
  </p:sldLayoutIdLst>
  <p:txStyles>
    <p:titleStyle>
      <a:lvl1pPr algn="ctr" rtl="0" fontAlgn="base">
        <a:spcBef>
          <a:spcPct val="0"/>
        </a:spcBef>
        <a:spcAft>
          <a:spcPct val="0"/>
        </a:spcAft>
        <a:defRPr sz="4400" kern="1200">
          <a:solidFill>
            <a:schemeClr val="tx1"/>
          </a:solidFill>
          <a:latin typeface="+mj-lt"/>
          <a:ea typeface="+mj-ea"/>
          <a:cs typeface="+mj-cs"/>
        </a:defRPr>
      </a:lvl1pPr>
      <a:lvl2pPr algn="ctr" rtl="0" fontAlgn="base">
        <a:spcBef>
          <a:spcPct val="0"/>
        </a:spcBef>
        <a:spcAft>
          <a:spcPct val="0"/>
        </a:spcAft>
        <a:defRPr sz="4400">
          <a:solidFill>
            <a:schemeClr val="tx1"/>
          </a:solidFill>
          <a:latin typeface="Candara" pitchFamily="34" charset="0"/>
        </a:defRPr>
      </a:lvl2pPr>
      <a:lvl3pPr algn="ctr" rtl="0" fontAlgn="base">
        <a:spcBef>
          <a:spcPct val="0"/>
        </a:spcBef>
        <a:spcAft>
          <a:spcPct val="0"/>
        </a:spcAft>
        <a:defRPr sz="4400">
          <a:solidFill>
            <a:schemeClr val="tx1"/>
          </a:solidFill>
          <a:latin typeface="Candara" pitchFamily="34" charset="0"/>
        </a:defRPr>
      </a:lvl3pPr>
      <a:lvl4pPr algn="ctr" rtl="0" fontAlgn="base">
        <a:spcBef>
          <a:spcPct val="0"/>
        </a:spcBef>
        <a:spcAft>
          <a:spcPct val="0"/>
        </a:spcAft>
        <a:defRPr sz="4400">
          <a:solidFill>
            <a:schemeClr val="tx1"/>
          </a:solidFill>
          <a:latin typeface="Candara" pitchFamily="34" charset="0"/>
        </a:defRPr>
      </a:lvl4pPr>
      <a:lvl5pPr algn="ctr" rtl="0" fontAlgn="base">
        <a:spcBef>
          <a:spcPct val="0"/>
        </a:spcBef>
        <a:spcAft>
          <a:spcPct val="0"/>
        </a:spcAft>
        <a:defRPr sz="4400">
          <a:solidFill>
            <a:schemeClr val="tx1"/>
          </a:solidFill>
          <a:latin typeface="Candara" pitchFamily="34" charset="0"/>
        </a:defRPr>
      </a:lvl5pPr>
      <a:lvl6pPr marL="457200" algn="ctr" rtl="0" fontAlgn="base">
        <a:spcBef>
          <a:spcPct val="0"/>
        </a:spcBef>
        <a:spcAft>
          <a:spcPct val="0"/>
        </a:spcAft>
        <a:defRPr sz="4400">
          <a:solidFill>
            <a:schemeClr val="tx1"/>
          </a:solidFill>
          <a:latin typeface="Candara" pitchFamily="34" charset="0"/>
        </a:defRPr>
      </a:lvl6pPr>
      <a:lvl7pPr marL="914400" algn="ctr" rtl="0" fontAlgn="base">
        <a:spcBef>
          <a:spcPct val="0"/>
        </a:spcBef>
        <a:spcAft>
          <a:spcPct val="0"/>
        </a:spcAft>
        <a:defRPr sz="4400">
          <a:solidFill>
            <a:schemeClr val="tx1"/>
          </a:solidFill>
          <a:latin typeface="Candara" pitchFamily="34" charset="0"/>
        </a:defRPr>
      </a:lvl7pPr>
      <a:lvl8pPr marL="1371600" algn="ctr" rtl="0" fontAlgn="base">
        <a:spcBef>
          <a:spcPct val="0"/>
        </a:spcBef>
        <a:spcAft>
          <a:spcPct val="0"/>
        </a:spcAft>
        <a:defRPr sz="4400">
          <a:solidFill>
            <a:schemeClr val="tx1"/>
          </a:solidFill>
          <a:latin typeface="Candara" pitchFamily="34" charset="0"/>
        </a:defRPr>
      </a:lvl8pPr>
      <a:lvl9pPr marL="1828800" algn="ctr" rtl="0" fontAlgn="base">
        <a:spcBef>
          <a:spcPct val="0"/>
        </a:spcBef>
        <a:spcAft>
          <a:spcPct val="0"/>
        </a:spcAft>
        <a:defRPr sz="4400">
          <a:solidFill>
            <a:schemeClr val="tx1"/>
          </a:solidFill>
          <a:latin typeface="Candara" pitchFamily="34" charset="0"/>
        </a:defRPr>
      </a:lvl9pPr>
    </p:titleStyle>
    <p:bodyStyle>
      <a:lvl1pPr marL="342900" indent="-342900" algn="l" rtl="0" fontAlgn="base">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fontAlgn="base">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fontAlgn="base">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fontAlgn="base">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fontAlgn="base">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15.xml"/><Relationship Id="rId4" Type="http://schemas.openxmlformats.org/officeDocument/2006/relationships/image" Target="../media/image5.jpeg"/></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10.xml"/><Relationship Id="rId6" Type="http://schemas.openxmlformats.org/officeDocument/2006/relationships/image" Target="../media/image9.png"/><Relationship Id="rId5" Type="http://schemas.openxmlformats.org/officeDocument/2006/relationships/image" Target="../media/image8.jpg"/><Relationship Id="rId4" Type="http://schemas.openxmlformats.org/officeDocument/2006/relationships/image" Target="../media/image7.jpg"/></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4.xml"/><Relationship Id="rId1" Type="http://schemas.openxmlformats.org/officeDocument/2006/relationships/tags" Target="../tags/tag2.xml"/><Relationship Id="rId5" Type="http://schemas.openxmlformats.org/officeDocument/2006/relationships/image" Target="../media/image10.jpeg"/><Relationship Id="rId4" Type="http://schemas.openxmlformats.org/officeDocument/2006/relationships/image" Target="../media/image6.png"/></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10.xml"/><Relationship Id="rId1" Type="http://schemas.openxmlformats.org/officeDocument/2006/relationships/tags" Target="../tags/tag3.xml"/><Relationship Id="rId5" Type="http://schemas.openxmlformats.org/officeDocument/2006/relationships/image" Target="../media/image11.png"/><Relationship Id="rId4" Type="http://schemas.openxmlformats.org/officeDocument/2006/relationships/image" Target="../media/image6.png"/></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4.xml"/><Relationship Id="rId1" Type="http://schemas.openxmlformats.org/officeDocument/2006/relationships/tags" Target="../tags/tag4.xml"/><Relationship Id="rId5" Type="http://schemas.openxmlformats.org/officeDocument/2006/relationships/image" Target="../media/image12.jpeg"/><Relationship Id="rId4" Type="http://schemas.openxmlformats.org/officeDocument/2006/relationships/image" Target="../media/image6.png"/></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4.xml"/><Relationship Id="rId1" Type="http://schemas.openxmlformats.org/officeDocument/2006/relationships/tags" Target="../tags/tag5.xml"/><Relationship Id="rId5" Type="http://schemas.openxmlformats.org/officeDocument/2006/relationships/image" Target="../media/image13.jpeg"/><Relationship Id="rId4" Type="http://schemas.openxmlformats.org/officeDocument/2006/relationships/image" Target="../media/image6.png"/></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4.xml"/><Relationship Id="rId1" Type="http://schemas.openxmlformats.org/officeDocument/2006/relationships/tags" Target="../tags/tag6.xml"/><Relationship Id="rId5" Type="http://schemas.openxmlformats.org/officeDocument/2006/relationships/image" Target="../media/image14.jpeg"/><Relationship Id="rId4" Type="http://schemas.openxmlformats.org/officeDocument/2006/relationships/image" Target="../media/image6.png"/></Relationships>
</file>

<file path=ppt/slides/_rels/slide8.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8.xml"/><Relationship Id="rId1" Type="http://schemas.openxmlformats.org/officeDocument/2006/relationships/slideLayout" Target="../slideLayouts/slideLayout5.xml"/><Relationship Id="rId4" Type="http://schemas.openxmlformats.org/officeDocument/2006/relationships/image" Target="../media/image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p:cNvSpPr>
            <a:spLocks noGrp="1"/>
          </p:cNvSpPr>
          <p:nvPr>
            <p:ph type="ctrTitle"/>
          </p:nvPr>
        </p:nvSpPr>
        <p:spPr>
          <a:xfrm>
            <a:off x="640080" y="1737360"/>
            <a:ext cx="8001000" cy="1754326"/>
          </a:xfrm>
        </p:spPr>
        <p:txBody>
          <a:bodyPr wrap="square" anchor="t" anchorCtr="1">
            <a:spAutoFit/>
          </a:bodyPr>
          <a:lstStyle/>
          <a:p>
            <a:r>
              <a:rPr lang="en-US" altLang="en-US" sz="5400" b="1" dirty="0">
                <a:latin typeface="Calibri" panose="020F0502020204030204" pitchFamily="34" charset="0"/>
              </a:rPr>
              <a:t>Male Circumcision &amp; HIV Prevention</a:t>
            </a:r>
            <a:endParaRPr lang="en-US" sz="5400" b="1" dirty="0">
              <a:latin typeface="Calibri" panose="020F0502020204030204" pitchFamily="34" charset="0"/>
            </a:endParaRPr>
          </a:p>
        </p:txBody>
      </p:sp>
      <p:sp>
        <p:nvSpPr>
          <p:cNvPr id="4" name="Subtitle 1"/>
          <p:cNvSpPr>
            <a:spLocks noGrp="1"/>
          </p:cNvSpPr>
          <p:nvPr>
            <p:ph type="subTitle" idx="1"/>
          </p:nvPr>
        </p:nvSpPr>
        <p:spPr>
          <a:xfrm>
            <a:off x="847725" y="4284663"/>
            <a:ext cx="7607300" cy="1175706"/>
          </a:xfrm>
        </p:spPr>
        <p:txBody>
          <a:bodyPr>
            <a:spAutoFit/>
          </a:bodyPr>
          <a:lstStyle/>
          <a:p>
            <a:r>
              <a:rPr lang="en-US" dirty="0">
                <a:solidFill>
                  <a:schemeClr val="tx1"/>
                </a:solidFill>
                <a:latin typeface="Calibri" panose="020F0502020204030204" pitchFamily="34" charset="0"/>
              </a:rPr>
              <a:t>MTN-025 (HOPE Study)</a:t>
            </a:r>
          </a:p>
          <a:p>
            <a:pPr eaLnBrk="1" hangingPunct="1"/>
            <a:r>
              <a:rPr lang="en-US" altLang="en-US" dirty="0">
                <a:solidFill>
                  <a:schemeClr val="tx1"/>
                </a:solidFill>
                <a:latin typeface="Calibri" panose="020F0502020204030204" pitchFamily="34" charset="0"/>
              </a:rPr>
              <a:t>Community Education Presentation</a:t>
            </a:r>
          </a:p>
        </p:txBody>
      </p:sp>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65100" y="155703"/>
            <a:ext cx="4068423" cy="1403606"/>
          </a:xfrm>
          <a:prstGeom prst="rect">
            <a:avLst/>
          </a:prstGeom>
        </p:spPr>
      </p:pic>
      <p:pic>
        <p:nvPicPr>
          <p:cNvPr id="5" name="Picture 4" descr="C:\Users\amayo\AppData\Local\Microsoft\Windows\Temporary Internet Files\Content.Outlook\HHF5TJ64\Hope_Study_1Tag_PMS (004).jpg"/>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309848" y="155703"/>
            <a:ext cx="3605552" cy="1608859"/>
          </a:xfrm>
          <a:prstGeom prst="rect">
            <a:avLst/>
          </a:prstGeom>
          <a:noFill/>
          <a:ln>
            <a:noFill/>
          </a:ln>
        </p:spPr>
      </p:pic>
    </p:spTree>
    <p:extLst>
      <p:ext uri="{BB962C8B-B14F-4D97-AF65-F5344CB8AC3E}">
        <p14:creationId xmlns:p14="http://schemas.microsoft.com/office/powerpoint/2010/main" val="268997848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442205" y="6167628"/>
            <a:ext cx="1524011" cy="525784"/>
          </a:xfrm>
          <a:prstGeom prst="rect">
            <a:avLst/>
          </a:prstGeom>
        </p:spPr>
      </p:pic>
      <p:sp>
        <p:nvSpPr>
          <p:cNvPr id="11" name="Content Placeholder 2"/>
          <p:cNvSpPr>
            <a:spLocks noGrp="1"/>
          </p:cNvSpPr>
          <p:nvPr>
            <p:ph idx="1"/>
          </p:nvPr>
        </p:nvSpPr>
        <p:spPr>
          <a:xfrm>
            <a:off x="0" y="4419600"/>
            <a:ext cx="8966215" cy="1737232"/>
          </a:xfrm>
        </p:spPr>
        <p:txBody>
          <a:bodyPr/>
          <a:lstStyle/>
          <a:p>
            <a:pPr marL="0" indent="0" algn="ctr" eaLnBrk="1" hangingPunct="1">
              <a:buNone/>
            </a:pPr>
            <a:r>
              <a:rPr lang="en-GB" b="1" dirty="0">
                <a:solidFill>
                  <a:srgbClr val="740074"/>
                </a:solidFill>
                <a:latin typeface="Calibri" panose="020F0502020204030204" pitchFamily="34" charset="0"/>
              </a:rPr>
              <a:t>The term </a:t>
            </a:r>
          </a:p>
          <a:p>
            <a:pPr marL="0" indent="0" algn="ctr" eaLnBrk="1" hangingPunct="1">
              <a:buNone/>
            </a:pPr>
            <a:r>
              <a:rPr lang="en-GB" b="1" i="1" dirty="0">
                <a:solidFill>
                  <a:srgbClr val="669900"/>
                </a:solidFill>
                <a:latin typeface="Calibri" panose="020F0502020204030204" pitchFamily="34" charset="0"/>
              </a:rPr>
              <a:t>“male circumcision”</a:t>
            </a:r>
          </a:p>
          <a:p>
            <a:pPr marL="0" indent="0" algn="ctr" eaLnBrk="1" hangingPunct="1">
              <a:buNone/>
            </a:pPr>
            <a:r>
              <a:rPr lang="en-GB" b="1" dirty="0">
                <a:solidFill>
                  <a:srgbClr val="740074"/>
                </a:solidFill>
                <a:latin typeface="Calibri" panose="020F0502020204030204" pitchFamily="34" charset="0"/>
              </a:rPr>
              <a:t>refers to cutting the foreskin off the penis. </a:t>
            </a:r>
            <a:endParaRPr lang="en-US" b="1" dirty="0">
              <a:solidFill>
                <a:srgbClr val="740074"/>
              </a:solidFill>
              <a:latin typeface="Calibri" panose="020F0502020204030204" pitchFamily="34" charset="0"/>
            </a:endParaRPr>
          </a:p>
        </p:txBody>
      </p:sp>
      <p:pic>
        <p:nvPicPr>
          <p:cNvPr id="14" name="Picture 1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70389" y="1792327"/>
            <a:ext cx="2511011" cy="2355567"/>
          </a:xfrm>
          <a:prstGeom prst="rect">
            <a:avLst/>
          </a:prstGeom>
        </p:spPr>
      </p:pic>
      <p:pic>
        <p:nvPicPr>
          <p:cNvPr id="15" name="Picture 1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791200" y="1730544"/>
            <a:ext cx="2438400" cy="2331868"/>
          </a:xfrm>
          <a:prstGeom prst="rect">
            <a:avLst/>
          </a:prstGeom>
        </p:spPr>
      </p:pic>
      <p:pic>
        <p:nvPicPr>
          <p:cNvPr id="17" name="Picture 16"/>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505200" y="2265218"/>
            <a:ext cx="2133600" cy="1163782"/>
          </a:xfrm>
          <a:prstGeom prst="rect">
            <a:avLst/>
          </a:prstGeom>
        </p:spPr>
      </p:pic>
      <p:sp>
        <p:nvSpPr>
          <p:cNvPr id="3" name="Rectangle 2"/>
          <p:cNvSpPr/>
          <p:nvPr/>
        </p:nvSpPr>
        <p:spPr>
          <a:xfrm>
            <a:off x="1371600" y="440530"/>
            <a:ext cx="7086600" cy="769441"/>
          </a:xfrm>
          <a:prstGeom prst="rect">
            <a:avLst/>
          </a:prstGeom>
        </p:spPr>
        <p:txBody>
          <a:bodyPr wrap="square">
            <a:spAutoFit/>
          </a:bodyPr>
          <a:lstStyle/>
          <a:p>
            <a:r>
              <a:rPr lang="en-GB" sz="4400" b="1" dirty="0">
                <a:solidFill>
                  <a:srgbClr val="740074"/>
                </a:solidFill>
                <a:latin typeface="Calibri" panose="020F0502020204030204" pitchFamily="34" charset="0"/>
                <a:ea typeface="+mj-ea"/>
                <a:cs typeface="+mj-cs"/>
              </a:rPr>
              <a:t>What is Male Circumcision?</a:t>
            </a:r>
            <a:endParaRPr lang="en-US" dirty="0">
              <a:latin typeface="Calibri" panose="020F0502020204030204" pitchFamily="34" charset="0"/>
            </a:endParaRPr>
          </a:p>
        </p:txBody>
      </p:sp>
    </p:spTree>
    <p:extLst>
      <p:ext uri="{BB962C8B-B14F-4D97-AF65-F5344CB8AC3E}">
        <p14:creationId xmlns:p14="http://schemas.microsoft.com/office/powerpoint/2010/main" val="372171672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442205" y="6167628"/>
            <a:ext cx="1524011" cy="525784"/>
          </a:xfrm>
          <a:prstGeom prst="rect">
            <a:avLst/>
          </a:prstGeom>
        </p:spPr>
      </p:pic>
      <p:sp>
        <p:nvSpPr>
          <p:cNvPr id="7" name="Title 1"/>
          <p:cNvSpPr>
            <a:spLocks noGrp="1"/>
          </p:cNvSpPr>
          <p:nvPr>
            <p:ph type="title"/>
          </p:nvPr>
        </p:nvSpPr>
        <p:spPr>
          <a:xfrm>
            <a:off x="4495800" y="1752600"/>
            <a:ext cx="4470416" cy="4415028"/>
          </a:xfrm>
        </p:spPr>
        <p:txBody>
          <a:bodyPr/>
          <a:lstStyle/>
          <a:p>
            <a:r>
              <a:rPr lang="en-GB" sz="4000" b="1" dirty="0">
                <a:latin typeface="Calibri" panose="020F0502020204030204" pitchFamily="34" charset="0"/>
              </a:rPr>
              <a:t>The term </a:t>
            </a:r>
            <a:r>
              <a:rPr lang="en-GB" sz="4000" b="1" dirty="0">
                <a:solidFill>
                  <a:srgbClr val="669900"/>
                </a:solidFill>
                <a:latin typeface="Calibri" panose="020F0502020204030204" pitchFamily="34" charset="0"/>
              </a:rPr>
              <a:t>“medical male circumcision” </a:t>
            </a:r>
            <a:r>
              <a:rPr lang="en-GB" sz="4000" b="1" dirty="0">
                <a:latin typeface="Calibri" panose="020F0502020204030204" pitchFamily="34" charset="0"/>
              </a:rPr>
              <a:t>refers to the surgical removal of the foreskin by a trained health professional.</a:t>
            </a:r>
            <a:endParaRPr lang="en-US" sz="4000" b="1" dirty="0">
              <a:latin typeface="Calibri" panose="020F0502020204030204" pitchFamily="34" charset="0"/>
            </a:endParaRPr>
          </a:p>
        </p:txBody>
      </p:sp>
      <p:sp>
        <p:nvSpPr>
          <p:cNvPr id="2" name="Rectangle 1"/>
          <p:cNvSpPr/>
          <p:nvPr/>
        </p:nvSpPr>
        <p:spPr>
          <a:xfrm>
            <a:off x="1173881" y="382653"/>
            <a:ext cx="7239000" cy="769441"/>
          </a:xfrm>
          <a:prstGeom prst="rect">
            <a:avLst/>
          </a:prstGeom>
        </p:spPr>
        <p:txBody>
          <a:bodyPr wrap="square">
            <a:spAutoFit/>
          </a:bodyPr>
          <a:lstStyle/>
          <a:p>
            <a:pPr lvl="0"/>
            <a:r>
              <a:rPr lang="en-GB" sz="4400" b="1" dirty="0">
                <a:solidFill>
                  <a:srgbClr val="740074"/>
                </a:solidFill>
                <a:latin typeface="Calibri" panose="020F0502020204030204" pitchFamily="34" charset="0"/>
              </a:rPr>
              <a:t>What is Male Circumcision?</a:t>
            </a:r>
            <a:endParaRPr lang="en-US" dirty="0">
              <a:solidFill>
                <a:prstClr val="black"/>
              </a:solidFill>
              <a:latin typeface="Calibri" panose="020F0502020204030204" pitchFamily="34" charset="0"/>
            </a:endParaRPr>
          </a:p>
        </p:txBody>
      </p:sp>
      <p:pic>
        <p:nvPicPr>
          <p:cNvPr id="3" name="Picture 2"/>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04800" y="2819400"/>
            <a:ext cx="3667961" cy="2438400"/>
          </a:xfrm>
          <a:prstGeom prst="rect">
            <a:avLst/>
          </a:prstGeom>
        </p:spPr>
      </p:pic>
    </p:spTree>
    <p:custDataLst>
      <p:tags r:id="rId1"/>
    </p:custDataLst>
    <p:extLst>
      <p:ext uri="{BB962C8B-B14F-4D97-AF65-F5344CB8AC3E}">
        <p14:creationId xmlns:p14="http://schemas.microsoft.com/office/powerpoint/2010/main" val="322154677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a:latin typeface="Calibri" panose="020F0502020204030204" pitchFamily="34" charset="0"/>
              </a:rPr>
              <a:t>What Is Known about Male Circumcision and HIV Prevention?</a:t>
            </a:r>
            <a:endParaRPr lang="en-US" dirty="0">
              <a:latin typeface="Calibri" panose="020F0502020204030204" pitchFamily="34" charset="0"/>
            </a:endParaRPr>
          </a:p>
        </p:txBody>
      </p:sp>
      <p:sp>
        <p:nvSpPr>
          <p:cNvPr id="3" name="Content Placeholder 2"/>
          <p:cNvSpPr>
            <a:spLocks noGrp="1"/>
          </p:cNvSpPr>
          <p:nvPr>
            <p:ph idx="1"/>
          </p:nvPr>
        </p:nvSpPr>
        <p:spPr>
          <a:xfrm>
            <a:off x="457200" y="2133600"/>
            <a:ext cx="3450981" cy="1295400"/>
          </a:xfrm>
        </p:spPr>
        <p:txBody>
          <a:bodyPr/>
          <a:lstStyle/>
          <a:p>
            <a:pPr marL="0" indent="0">
              <a:lnSpc>
                <a:spcPct val="90000"/>
              </a:lnSpc>
              <a:buNone/>
            </a:pPr>
            <a:r>
              <a:rPr lang="en-GB" b="1" dirty="0">
                <a:solidFill>
                  <a:srgbClr val="669900"/>
                </a:solidFill>
                <a:latin typeface="Calibri" panose="020F0502020204030204" pitchFamily="34" charset="0"/>
              </a:rPr>
              <a:t>Three (3) research studies recently tested whether medical male circumcision could prevent men from getting HIV through sex.</a:t>
            </a:r>
            <a:endParaRPr lang="en-US" b="1" dirty="0">
              <a:solidFill>
                <a:srgbClr val="669900"/>
              </a:solidFill>
              <a:latin typeface="Calibri" panose="020F0502020204030204" pitchFamily="34" charset="0"/>
            </a:endParaRPr>
          </a:p>
          <a:p>
            <a:endParaRPr lang="en-US" b="1" dirty="0">
              <a:solidFill>
                <a:srgbClr val="740074"/>
              </a:solidFill>
            </a:endParaRPr>
          </a:p>
        </p:txBody>
      </p:sp>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442205" y="6167628"/>
            <a:ext cx="1524011" cy="525784"/>
          </a:xfrm>
          <a:prstGeom prst="rect">
            <a:avLst/>
          </a:prstGeom>
        </p:spPr>
      </p:pic>
      <p:pic>
        <p:nvPicPr>
          <p:cNvPr id="4" name="Picture 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649671" y="1676400"/>
            <a:ext cx="5001960" cy="5086739"/>
          </a:xfrm>
          <a:prstGeom prst="rect">
            <a:avLst/>
          </a:prstGeom>
        </p:spPr>
      </p:pic>
      <p:sp>
        <p:nvSpPr>
          <p:cNvPr id="7" name="5-Point Star 6"/>
          <p:cNvSpPr/>
          <p:nvPr/>
        </p:nvSpPr>
        <p:spPr>
          <a:xfrm>
            <a:off x="7162800" y="4343400"/>
            <a:ext cx="304800" cy="304800"/>
          </a:xfrm>
          <a:prstGeom prst="star5">
            <a:avLst/>
          </a:prstGeom>
          <a:solidFill>
            <a:srgbClr val="660033"/>
          </a:solidFill>
          <a:ln w="12700">
            <a:no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5-Point Star 7"/>
          <p:cNvSpPr/>
          <p:nvPr/>
        </p:nvSpPr>
        <p:spPr>
          <a:xfrm>
            <a:off x="6933689" y="4406588"/>
            <a:ext cx="152911" cy="126803"/>
          </a:xfrm>
          <a:prstGeom prst="star5">
            <a:avLst/>
          </a:prstGeom>
          <a:solidFill>
            <a:srgbClr val="660033"/>
          </a:solidFill>
          <a:ln w="12700">
            <a:no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5-Point Star 8"/>
          <p:cNvSpPr/>
          <p:nvPr/>
        </p:nvSpPr>
        <p:spPr>
          <a:xfrm>
            <a:off x="6214108" y="6278120"/>
            <a:ext cx="415292" cy="415292"/>
          </a:xfrm>
          <a:prstGeom prst="star5">
            <a:avLst/>
          </a:prstGeom>
          <a:solidFill>
            <a:srgbClr val="660033"/>
          </a:solidFill>
          <a:ln w="12700">
            <a:no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ustDataLst>
      <p:tags r:id="rId1"/>
    </p:custDataLst>
    <p:extLst>
      <p:ext uri="{BB962C8B-B14F-4D97-AF65-F5344CB8AC3E}">
        <p14:creationId xmlns:p14="http://schemas.microsoft.com/office/powerpoint/2010/main" val="322154677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95800" y="1676400"/>
            <a:ext cx="4648200" cy="4876800"/>
          </a:xfrm>
        </p:spPr>
        <p:txBody>
          <a:bodyPr/>
          <a:lstStyle/>
          <a:p>
            <a:r>
              <a:rPr lang="en-GB" sz="3000" b="1" dirty="0">
                <a:latin typeface="Calibri" panose="020F0502020204030204" pitchFamily="34" charset="0"/>
              </a:rPr>
              <a:t>The studies found that men who were circumcised were about half as likely to get HIV as men who were not circumcised. In other words, </a:t>
            </a:r>
            <a:br>
              <a:rPr lang="en-GB" sz="3000" b="1" dirty="0">
                <a:latin typeface="Calibri" panose="020F0502020204030204" pitchFamily="34" charset="0"/>
              </a:rPr>
            </a:br>
            <a:r>
              <a:rPr lang="en-GB" sz="3000" b="1" i="1" dirty="0">
                <a:solidFill>
                  <a:srgbClr val="669900"/>
                </a:solidFill>
                <a:latin typeface="Calibri" panose="020F0502020204030204" pitchFamily="34" charset="0"/>
              </a:rPr>
              <a:t>circumcision was found to be about 50% effective in preventing men from getting HIV. </a:t>
            </a:r>
            <a:endParaRPr lang="en-US" sz="3000" b="1" i="1" dirty="0">
              <a:solidFill>
                <a:srgbClr val="669900"/>
              </a:solidFill>
              <a:latin typeface="Calibri" panose="020F0502020204030204" pitchFamily="34" charset="0"/>
            </a:endParaRPr>
          </a:p>
        </p:txBody>
      </p:sp>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442205" y="6167628"/>
            <a:ext cx="1524011" cy="525784"/>
          </a:xfrm>
          <a:prstGeom prst="rect">
            <a:avLst/>
          </a:prstGeom>
        </p:spPr>
      </p:pic>
      <p:sp>
        <p:nvSpPr>
          <p:cNvPr id="4" name="Rectangle 3"/>
          <p:cNvSpPr/>
          <p:nvPr/>
        </p:nvSpPr>
        <p:spPr>
          <a:xfrm>
            <a:off x="228600" y="89638"/>
            <a:ext cx="8534400" cy="1446550"/>
          </a:xfrm>
          <a:prstGeom prst="rect">
            <a:avLst/>
          </a:prstGeom>
        </p:spPr>
        <p:txBody>
          <a:bodyPr wrap="square">
            <a:spAutoFit/>
          </a:bodyPr>
          <a:lstStyle/>
          <a:p>
            <a:pPr algn="ctr"/>
            <a:r>
              <a:rPr lang="en-GB" sz="4400" b="1" dirty="0">
                <a:solidFill>
                  <a:srgbClr val="740074"/>
                </a:solidFill>
                <a:latin typeface="Calibri" panose="020F0502020204030204" pitchFamily="34" charset="0"/>
                <a:ea typeface="+mj-ea"/>
                <a:cs typeface="+mj-cs"/>
              </a:rPr>
              <a:t>What Is Known about Male Circumcision and HIV Prevention?</a:t>
            </a:r>
            <a:endParaRPr lang="en-US" dirty="0">
              <a:latin typeface="Calibri" panose="020F0502020204030204" pitchFamily="34" charset="0"/>
            </a:endParaRPr>
          </a:p>
        </p:txBody>
      </p:sp>
      <p:pic>
        <p:nvPicPr>
          <p:cNvPr id="3" name="Picture 2"/>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33400" y="2209800"/>
            <a:ext cx="2968574" cy="3276600"/>
          </a:xfrm>
          <a:prstGeom prst="rect">
            <a:avLst/>
          </a:prstGeom>
        </p:spPr>
      </p:pic>
    </p:spTree>
    <p:custDataLst>
      <p:tags r:id="rId1"/>
    </p:custDataLst>
    <p:extLst>
      <p:ext uri="{BB962C8B-B14F-4D97-AF65-F5344CB8AC3E}">
        <p14:creationId xmlns:p14="http://schemas.microsoft.com/office/powerpoint/2010/main" val="204227637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2088232"/>
            <a:ext cx="6629400" cy="4302219"/>
          </a:xfrm>
        </p:spPr>
        <p:txBody>
          <a:bodyPr/>
          <a:lstStyle/>
          <a:p>
            <a:pPr algn="l"/>
            <a:br>
              <a:rPr lang="en-GB" sz="2500" b="1" dirty="0">
                <a:solidFill>
                  <a:srgbClr val="669900"/>
                </a:solidFill>
                <a:latin typeface="Calibri" panose="020F0502020204030204" pitchFamily="34" charset="0"/>
              </a:rPr>
            </a:br>
            <a:r>
              <a:rPr lang="en-GB" sz="2800" b="1" dirty="0">
                <a:solidFill>
                  <a:srgbClr val="669900"/>
                </a:solidFill>
                <a:latin typeface="Calibri" panose="020F0502020204030204" pitchFamily="34" charset="0"/>
              </a:rPr>
              <a:t>Medical male circumcision is an effective way for men to reduce their chances of getting HIV.</a:t>
            </a:r>
            <a:br>
              <a:rPr lang="en-GB" sz="2800" b="1" dirty="0">
                <a:solidFill>
                  <a:srgbClr val="669900"/>
                </a:solidFill>
                <a:latin typeface="Calibri" panose="020F0502020204030204" pitchFamily="34" charset="0"/>
              </a:rPr>
            </a:br>
            <a:r>
              <a:rPr lang="en-GB" sz="2800" b="1" dirty="0">
                <a:solidFill>
                  <a:srgbClr val="669900"/>
                </a:solidFill>
                <a:latin typeface="Calibri" panose="020F0502020204030204" pitchFamily="34" charset="0"/>
              </a:rPr>
              <a:t>However, circumcision does not provide complete protection against HIV. </a:t>
            </a:r>
            <a:br>
              <a:rPr lang="en-GB" sz="2800" b="1" dirty="0">
                <a:solidFill>
                  <a:srgbClr val="669900"/>
                </a:solidFill>
                <a:latin typeface="Calibri" panose="020F0502020204030204" pitchFamily="34" charset="0"/>
              </a:rPr>
            </a:br>
            <a:r>
              <a:rPr lang="en-GB" sz="2800" b="1" dirty="0">
                <a:solidFill>
                  <a:srgbClr val="669900"/>
                </a:solidFill>
                <a:latin typeface="Calibri" panose="020F0502020204030204" pitchFamily="34" charset="0"/>
              </a:rPr>
              <a:t>Because of this, circumcision should be used in addition to other known ways of preventing HIV, including using condoms correctly and consistently.</a:t>
            </a:r>
            <a:br>
              <a:rPr lang="en-GB" sz="2500" b="1" dirty="0">
                <a:solidFill>
                  <a:srgbClr val="669900"/>
                </a:solidFill>
                <a:latin typeface="Calibri" panose="020F0502020204030204" pitchFamily="34" charset="0"/>
              </a:rPr>
            </a:br>
            <a:br>
              <a:rPr lang="en-GB" sz="2800" b="1" dirty="0">
                <a:latin typeface="Calibri" panose="020F0502020204030204" pitchFamily="34" charset="0"/>
              </a:rPr>
            </a:br>
            <a:endParaRPr lang="en-US" sz="2800" b="1" dirty="0">
              <a:latin typeface="Calibri" panose="020F0502020204030204" pitchFamily="34" charset="0"/>
            </a:endParaRPr>
          </a:p>
        </p:txBody>
      </p:sp>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442205" y="6167628"/>
            <a:ext cx="1524011" cy="525784"/>
          </a:xfrm>
          <a:prstGeom prst="rect">
            <a:avLst/>
          </a:prstGeom>
        </p:spPr>
      </p:pic>
      <p:sp>
        <p:nvSpPr>
          <p:cNvPr id="7" name="Rectangle 6"/>
          <p:cNvSpPr/>
          <p:nvPr/>
        </p:nvSpPr>
        <p:spPr>
          <a:xfrm>
            <a:off x="304800" y="206007"/>
            <a:ext cx="8153400" cy="1384995"/>
          </a:xfrm>
          <a:prstGeom prst="rect">
            <a:avLst/>
          </a:prstGeom>
        </p:spPr>
        <p:txBody>
          <a:bodyPr wrap="square">
            <a:spAutoFit/>
          </a:bodyPr>
          <a:lstStyle/>
          <a:p>
            <a:pPr algn="ctr"/>
            <a:r>
              <a:rPr lang="en-GB" sz="4200" b="1" dirty="0">
                <a:solidFill>
                  <a:srgbClr val="740074"/>
                </a:solidFill>
                <a:latin typeface="Calibri" panose="020F0502020204030204" pitchFamily="34" charset="0"/>
              </a:rPr>
              <a:t>What Is Known about Male Circumcision and HIV Prevention?</a:t>
            </a:r>
            <a:endParaRPr lang="en-US" sz="4200" dirty="0">
              <a:latin typeface="Calibri" panose="020F0502020204030204" pitchFamily="34" charset="0"/>
            </a:endParaRPr>
          </a:p>
        </p:txBody>
      </p:sp>
      <p:pic>
        <p:nvPicPr>
          <p:cNvPr id="3" name="Picture 2"/>
          <p:cNvPicPr>
            <a:picLocks noChangeAspect="1"/>
          </p:cNvPicPr>
          <p:nvPr/>
        </p:nvPicPr>
        <p:blipFill rotWithShape="1">
          <a:blip r:embed="rId5" cstate="print">
            <a:extLst>
              <a:ext uri="{28A0092B-C50C-407E-A947-70E740481C1C}">
                <a14:useLocalDpi xmlns:a14="http://schemas.microsoft.com/office/drawing/2010/main" val="0"/>
              </a:ext>
            </a:extLst>
          </a:blip>
          <a:srcRect l="4680" t="3802" r="27950" b="17948"/>
          <a:stretch/>
        </p:blipFill>
        <p:spPr>
          <a:xfrm rot="936554">
            <a:off x="6453945" y="2884872"/>
            <a:ext cx="2367713" cy="1820882"/>
          </a:xfrm>
          <a:prstGeom prst="rect">
            <a:avLst/>
          </a:prstGeom>
        </p:spPr>
      </p:pic>
    </p:spTree>
    <p:custDataLst>
      <p:tags r:id="rId1"/>
    </p:custDataLst>
    <p:extLst>
      <p:ext uri="{BB962C8B-B14F-4D97-AF65-F5344CB8AC3E}">
        <p14:creationId xmlns:p14="http://schemas.microsoft.com/office/powerpoint/2010/main" val="17109628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a:latin typeface="Calibri" panose="020F0502020204030204" pitchFamily="34" charset="0"/>
              </a:rPr>
              <a:t>What Else Is Known about </a:t>
            </a:r>
            <a:br>
              <a:rPr lang="en-GB" b="1" dirty="0">
                <a:latin typeface="Calibri" panose="020F0502020204030204" pitchFamily="34" charset="0"/>
              </a:rPr>
            </a:br>
            <a:r>
              <a:rPr lang="en-GB" b="1" dirty="0">
                <a:latin typeface="Calibri" panose="020F0502020204030204" pitchFamily="34" charset="0"/>
              </a:rPr>
              <a:t>Male Circumcision?</a:t>
            </a:r>
            <a:endParaRPr lang="en-US" dirty="0">
              <a:latin typeface="Calibri" panose="020F0502020204030204" pitchFamily="34" charset="0"/>
            </a:endParaRPr>
          </a:p>
        </p:txBody>
      </p:sp>
      <p:sp>
        <p:nvSpPr>
          <p:cNvPr id="3" name="Content Placeholder 2"/>
          <p:cNvSpPr>
            <a:spLocks noGrp="1"/>
          </p:cNvSpPr>
          <p:nvPr>
            <p:ph idx="1"/>
          </p:nvPr>
        </p:nvSpPr>
        <p:spPr>
          <a:xfrm>
            <a:off x="4378097" y="2083467"/>
            <a:ext cx="4607169" cy="1960467"/>
          </a:xfrm>
        </p:spPr>
        <p:txBody>
          <a:bodyPr/>
          <a:lstStyle/>
          <a:p>
            <a:pPr marL="0" indent="0">
              <a:lnSpc>
                <a:spcPct val="90000"/>
              </a:lnSpc>
              <a:buNone/>
            </a:pPr>
            <a:r>
              <a:rPr lang="en-US" sz="3600" b="1" dirty="0">
                <a:solidFill>
                  <a:srgbClr val="669900"/>
                </a:solidFill>
                <a:latin typeface="Calibri" panose="020F0502020204030204" pitchFamily="34" charset="0"/>
              </a:rPr>
              <a:t>Male circumcision does not protect women from getting HIV.</a:t>
            </a:r>
            <a:r>
              <a:rPr lang="en-US" sz="3600" b="1" dirty="0">
                <a:solidFill>
                  <a:srgbClr val="740074"/>
                </a:solidFill>
                <a:latin typeface="Calibri" panose="020F0502020204030204" pitchFamily="34" charset="0"/>
              </a:rPr>
              <a:t> </a:t>
            </a:r>
            <a:endParaRPr lang="en-US" sz="3600" b="1" dirty="0">
              <a:solidFill>
                <a:srgbClr val="740074"/>
              </a:solidFill>
            </a:endParaRPr>
          </a:p>
          <a:p>
            <a:pPr marL="0" indent="0">
              <a:lnSpc>
                <a:spcPct val="90000"/>
              </a:lnSpc>
              <a:buNone/>
            </a:pPr>
            <a:r>
              <a:rPr lang="en-US" sz="3600" b="1" dirty="0">
                <a:solidFill>
                  <a:srgbClr val="740074"/>
                </a:solidFill>
                <a:latin typeface="Calibri" panose="020F0502020204030204" pitchFamily="34" charset="0"/>
              </a:rPr>
              <a:t>Men who have HIV and are circumcised can pass HIV to their partners.</a:t>
            </a:r>
          </a:p>
        </p:txBody>
      </p:sp>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442205" y="6167628"/>
            <a:ext cx="1524011" cy="525784"/>
          </a:xfrm>
          <a:prstGeom prst="rect">
            <a:avLst/>
          </a:prstGeom>
        </p:spPr>
      </p:pic>
      <p:pic>
        <p:nvPicPr>
          <p:cNvPr id="5" name="Picture 4"/>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57200" y="2786633"/>
            <a:ext cx="3771902" cy="2514601"/>
          </a:xfrm>
          <a:prstGeom prst="rect">
            <a:avLst/>
          </a:prstGeom>
        </p:spPr>
      </p:pic>
    </p:spTree>
    <p:custDataLst>
      <p:tags r:id="rId1"/>
    </p:custDataLst>
    <p:extLst>
      <p:ext uri="{BB962C8B-B14F-4D97-AF65-F5344CB8AC3E}">
        <p14:creationId xmlns:p14="http://schemas.microsoft.com/office/powerpoint/2010/main" val="423549292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a:latin typeface="Calibri" panose="020F0502020204030204" pitchFamily="34" charset="0"/>
              </a:rPr>
              <a:t>What Else Is Known about </a:t>
            </a:r>
            <a:br>
              <a:rPr lang="en-GB" b="1" dirty="0">
                <a:latin typeface="Calibri" panose="020F0502020204030204" pitchFamily="34" charset="0"/>
              </a:rPr>
            </a:br>
            <a:r>
              <a:rPr lang="en-GB" b="1" dirty="0">
                <a:latin typeface="Calibri" panose="020F0502020204030204" pitchFamily="34" charset="0"/>
              </a:rPr>
              <a:t>Male Circumcision?</a:t>
            </a:r>
            <a:endParaRPr lang="en-US" dirty="0">
              <a:latin typeface="Calibri" panose="020F0502020204030204" pitchFamily="34" charset="0"/>
            </a:endParaRPr>
          </a:p>
        </p:txBody>
      </p:sp>
      <p:sp>
        <p:nvSpPr>
          <p:cNvPr id="6" name="Rectangle 5"/>
          <p:cNvSpPr/>
          <p:nvPr/>
        </p:nvSpPr>
        <p:spPr>
          <a:xfrm>
            <a:off x="4267200" y="2240004"/>
            <a:ext cx="4572000" cy="3083921"/>
          </a:xfrm>
          <a:prstGeom prst="rect">
            <a:avLst/>
          </a:prstGeom>
        </p:spPr>
        <p:txBody>
          <a:bodyPr>
            <a:spAutoFit/>
          </a:bodyPr>
          <a:lstStyle/>
          <a:p>
            <a:pPr>
              <a:lnSpc>
                <a:spcPct val="90000"/>
              </a:lnSpc>
              <a:spcBef>
                <a:spcPct val="20000"/>
              </a:spcBef>
            </a:pPr>
            <a:r>
              <a:rPr lang="en-GB" sz="3600" b="1" dirty="0">
                <a:solidFill>
                  <a:srgbClr val="669900"/>
                </a:solidFill>
                <a:latin typeface="Calibri" panose="020F0502020204030204" pitchFamily="34" charset="0"/>
              </a:rPr>
              <a:t>Because of this, a man who has recently been circumcised must wait for his wound to heal completely before having sex.</a:t>
            </a:r>
            <a:endParaRPr lang="en-US" sz="3600" b="1" dirty="0">
              <a:solidFill>
                <a:srgbClr val="669900"/>
              </a:solidFill>
              <a:latin typeface="Calibri" panose="020F0502020204030204" pitchFamily="34" charset="0"/>
            </a:endParaRPr>
          </a:p>
        </p:txBody>
      </p:sp>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457200" y="2590800"/>
            <a:ext cx="3477903" cy="2382330"/>
          </a:xfrm>
        </p:spPr>
      </p:pic>
    </p:spTree>
    <p:extLst>
      <p:ext uri="{BB962C8B-B14F-4D97-AF65-F5344CB8AC3E}">
        <p14:creationId xmlns:p14="http://schemas.microsoft.com/office/powerpoint/2010/main" val="76271662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rotWithShape="1">
          <a:blip r:embed="rId3" cstate="print">
            <a:extLst>
              <a:ext uri="{28A0092B-C50C-407E-A947-70E740481C1C}">
                <a14:useLocalDpi xmlns:a14="http://schemas.microsoft.com/office/drawing/2010/main" val="0"/>
              </a:ext>
            </a:extLst>
          </a:blip>
          <a:srcRect l="9911" t="17387" r="48647" b="8091"/>
          <a:stretch/>
        </p:blipFill>
        <p:spPr>
          <a:xfrm>
            <a:off x="1111945" y="2851801"/>
            <a:ext cx="2850455" cy="3951079"/>
          </a:xfrm>
          <a:prstGeom prst="rect">
            <a:avLst/>
          </a:prstGeom>
        </p:spPr>
      </p:pic>
      <p:sp>
        <p:nvSpPr>
          <p:cNvPr id="10" name="Oval Callout 9"/>
          <p:cNvSpPr/>
          <p:nvPr/>
        </p:nvSpPr>
        <p:spPr>
          <a:xfrm>
            <a:off x="3124200" y="152400"/>
            <a:ext cx="5842016" cy="3886200"/>
          </a:xfrm>
          <a:prstGeom prst="wedgeEllipseCallout">
            <a:avLst/>
          </a:prstGeom>
          <a:solidFill>
            <a:srgbClr val="92D050"/>
          </a:solidFill>
          <a:ln>
            <a:solidFill>
              <a:srgbClr val="6699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442205" y="6167628"/>
            <a:ext cx="1524011" cy="525784"/>
          </a:xfrm>
          <a:prstGeom prst="rect">
            <a:avLst/>
          </a:prstGeom>
        </p:spPr>
      </p:pic>
      <p:sp>
        <p:nvSpPr>
          <p:cNvPr id="6" name="Rectangle 5"/>
          <p:cNvSpPr/>
          <p:nvPr/>
        </p:nvSpPr>
        <p:spPr>
          <a:xfrm>
            <a:off x="3505200" y="5105400"/>
            <a:ext cx="3600516" cy="79306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3"/>
          <p:cNvSpPr>
            <a:spLocks noGrp="1"/>
          </p:cNvSpPr>
          <p:nvPr>
            <p:ph type="title"/>
          </p:nvPr>
        </p:nvSpPr>
        <p:spPr>
          <a:xfrm>
            <a:off x="3505200" y="404018"/>
            <a:ext cx="5029199" cy="3558382"/>
          </a:xfrm>
        </p:spPr>
        <p:txBody>
          <a:bodyPr/>
          <a:lstStyle/>
          <a:p>
            <a:r>
              <a:rPr lang="en-US" altLang="en-US" sz="4000" b="1" dirty="0">
                <a:solidFill>
                  <a:srgbClr val="740074"/>
                </a:solidFill>
                <a:latin typeface="Calibri" panose="020F0502020204030204" pitchFamily="34" charset="0"/>
              </a:rPr>
              <a:t>If you have questions or need more information, please visit the study clinic.</a:t>
            </a:r>
            <a:endParaRPr lang="en-US" sz="4000" b="1" dirty="0">
              <a:solidFill>
                <a:srgbClr val="740074"/>
              </a:solidFill>
              <a:latin typeface="Calibri" panose="020F0502020204030204" pitchFamily="34" charset="0"/>
            </a:endParaRPr>
          </a:p>
        </p:txBody>
      </p:sp>
    </p:spTree>
    <p:extLst>
      <p:ext uri="{BB962C8B-B14F-4D97-AF65-F5344CB8AC3E}">
        <p14:creationId xmlns:p14="http://schemas.microsoft.com/office/powerpoint/2010/main" val="3766216633"/>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SHOWBARVISIBLE" val="True"/>
  <p:tag name="CSVFORMAT" val="0"/>
  <p:tag name="COUNTDOWNSTYLE" val="-1"/>
  <p:tag name="COUNTDOWNSECONDS" val="10"/>
  <p:tag name="BACKUPSESSIONS" val="True"/>
  <p:tag name="REVIEWONLY" val="False"/>
  <p:tag name="RACEENDPOINTS" val="100"/>
  <p:tag name="PARTICIPANTSINLEADERBOARD" val="5"/>
  <p:tag name="BUBBLESIZEVISIBLE" val="True"/>
  <p:tag name="CUSTOMGRIDBACKCOLOR" val="-722948"/>
  <p:tag name="CUSTOMCELLBACKCOLOR3" val="-268652"/>
  <p:tag name="DISPLAYDEVICENUMBER" val="True"/>
  <p:tag name="AUTOSIZEGRID" val="True"/>
  <p:tag name="POLLINGCYCLE" val="2"/>
  <p:tag name="INCLUDENONRESPONDERS" val="False"/>
  <p:tag name="CORRECTPOINTVALUE" val="1"/>
  <p:tag name="ZEROBASED" val="False"/>
  <p:tag name="FIBDISPLAYRESULTS" val="True"/>
  <p:tag name="PRRESPONSE1" val="10"/>
  <p:tag name="PRRESPONSE5" val="6"/>
  <p:tag name="PRRESPONSE9" val="2"/>
  <p:tag name="TASKPANEKEY" val="61d8a3e7-4184-4e7d-9c93-462baf318fb2"/>
  <p:tag name="USESECONDARYMONITOR" val="True"/>
  <p:tag name="ANSWERNOWTEXT" val="Answer Now"/>
  <p:tag name="INPUTSOURCE" val="1"/>
  <p:tag name="CHARTVALUEFORMAT" val="0%"/>
  <p:tag name="STDCHART" val="1"/>
  <p:tag name="TEAMSINLEADERBOARD" val="5"/>
  <p:tag name="BUBBLEGROUPING" val="3"/>
  <p:tag name="CUSTOMCELLBACKCOLOR2" val="-13395457"/>
  <p:tag name="DISPLAYDEVICEID" val="True"/>
  <p:tag name="GRIDPOSITION" val="1"/>
  <p:tag name="RESETCHARTS" val="True"/>
  <p:tag name="INCORRECTPOINTVALUE" val="0"/>
  <p:tag name="CHARTSCALE" val="True"/>
  <p:tag name="FIBDISPLAYKEYWORDS" val="True"/>
  <p:tag name="PRRESPONSE6" val="5"/>
  <p:tag name="SHOWFLASHWARNING" val="True"/>
  <p:tag name="EXPANDSHOWBAR" val="False"/>
  <p:tag name="RESPCOUNTERSTYLE" val="-1"/>
  <p:tag name="ALLOWDUPLICATES" val="False"/>
  <p:tag name="AUTOUPDATEALIASES" val="True"/>
  <p:tag name="MAXRESPONDERS" val="5"/>
  <p:tag name="CUSTOMCELLFORECOLOR" val="-16777216"/>
  <p:tag name="DISPLAYNAME" val="True"/>
  <p:tag name="GRIDFONTSIZE" val="12"/>
  <p:tag name="INCLUDEPPT" val="True"/>
  <p:tag name="AUTOADJUSTPARTRANGE" val="True"/>
  <p:tag name="PRRESPONSE2" val="9"/>
  <p:tag name="PRRESPONSE8" val="3"/>
  <p:tag name="POWERPOINTVERSION" val="14.0"/>
  <p:tag name="RESPCOUNTERFORMAT" val="0"/>
  <p:tag name="AUTOADVANCE" val="False"/>
  <p:tag name="SKIPREMAININGRACESLIDES" val="True"/>
  <p:tag name="CUSTOMCELLBACKCOLOR1" val="-657956"/>
  <p:tag name="GRIDROTATIONINTERVAL" val="2"/>
  <p:tag name="MULTIRESPDIVISOR" val="1"/>
  <p:tag name="ADVANCEDSETTINGSVIEW" val="False"/>
  <p:tag name="PRRESPONSE4" val="7"/>
  <p:tag name="TPVERSION" val="2008"/>
  <p:tag name="RESPTABLESTYLE" val="-1"/>
  <p:tag name="RACERSMAXDISPLAYED" val="5"/>
  <p:tag name="DEFAULTNUMTEAMS" val="5"/>
  <p:tag name="GRIDSIZE" val="{Width=800, Height=600}"/>
  <p:tag name="REALTIMEBACKUP" val="False"/>
  <p:tag name="PRRESPONSE3" val="8"/>
  <p:tag name="SAVECSVWITHSESSION" val="False"/>
  <p:tag name="BACKUPMAINTENANCE" val="7"/>
  <p:tag name="BUBBLEVALUEFORMAT" val="0.0"/>
  <p:tag name="CHARTCOLORS" val="0"/>
  <p:tag name="FIBNUMRESULTS" val="5"/>
  <p:tag name="ALWAYSOPENPOLL" val="False"/>
  <p:tag name="ROTATIONINTERVAL" val="2"/>
  <p:tag name="USESCHEMECOLORS" val="True"/>
  <p:tag name="REALTIMEBACKUPPATH" val="(None)"/>
  <p:tag name="BULLETTYPE" val="3"/>
  <p:tag name="BUBBLENAMEVISIBLE" val="True"/>
  <p:tag name="ALLOWUSERFEEDBACK" val="True"/>
  <p:tag name="ANSWERNOWSTYLE" val="-1"/>
  <p:tag name="GRIDOPACITY" val="90"/>
  <p:tag name="PRRESPONSE10" val="1"/>
  <p:tag name="CHARTLABELS" val="1"/>
  <p:tag name="RACEANIMATIONSPEED" val="3"/>
  <p:tag name="NUMRESPONSES" val="1"/>
  <p:tag name="CUSTOMCELLBACKCOLOR4" val="-8355712"/>
  <p:tag name="PRRESPONSE7" val="4"/>
  <p:tag name="FIBINCLUDEOTHER" val="True"/>
  <p:tag name="DELIMITERS" val="3.1"/>
  <p:tag name="TPFULLVERSION" val="4.3.2.1178"/>
</p:tagLst>
</file>

<file path=ppt/tags/tag2.xml><?xml version="1.0" encoding="utf-8"?>
<p:tagLst xmlns:a="http://schemas.openxmlformats.org/drawingml/2006/main" xmlns:r="http://schemas.openxmlformats.org/officeDocument/2006/relationships" xmlns:p="http://schemas.openxmlformats.org/presentationml/2006/main">
  <p:tag name="DELIMITERS" val="3.1"/>
</p:tagLst>
</file>

<file path=ppt/tags/tag3.xml><?xml version="1.0" encoding="utf-8"?>
<p:tagLst xmlns:a="http://schemas.openxmlformats.org/drawingml/2006/main" xmlns:r="http://schemas.openxmlformats.org/officeDocument/2006/relationships" xmlns:p="http://schemas.openxmlformats.org/presentationml/2006/main">
  <p:tag name="DELIMITERS" val="3.1"/>
</p:tagLst>
</file>

<file path=ppt/tags/tag4.xml><?xml version="1.0" encoding="utf-8"?>
<p:tagLst xmlns:a="http://schemas.openxmlformats.org/drawingml/2006/main" xmlns:r="http://schemas.openxmlformats.org/officeDocument/2006/relationships" xmlns:p="http://schemas.openxmlformats.org/presentationml/2006/main">
  <p:tag name="DELIMITERS" val="3.1"/>
</p:tagLst>
</file>

<file path=ppt/tags/tag5.xml><?xml version="1.0" encoding="utf-8"?>
<p:tagLst xmlns:a="http://schemas.openxmlformats.org/drawingml/2006/main" xmlns:r="http://schemas.openxmlformats.org/officeDocument/2006/relationships" xmlns:p="http://schemas.openxmlformats.org/presentationml/2006/main">
  <p:tag name="DELIMITERS" val="3.1"/>
</p:tagLst>
</file>

<file path=ppt/tags/tag6.xml><?xml version="1.0" encoding="utf-8"?>
<p:tagLst xmlns:a="http://schemas.openxmlformats.org/drawingml/2006/main" xmlns:r="http://schemas.openxmlformats.org/officeDocument/2006/relationships" xmlns:p="http://schemas.openxmlformats.org/presentationml/2006/main">
  <p:tag name="DELIMITERS" val="3.1"/>
</p:tagLst>
</file>

<file path=ppt/theme/theme1.xml><?xml version="1.0" encoding="utf-8"?>
<a:theme xmlns:a="http://schemas.openxmlformats.org/drawingml/2006/main" name="4_Quadrant">
  <a:themeElements>
    <a:clrScheme name="Quadrant 12">
      <a:dk1>
        <a:srgbClr val="000000"/>
      </a:dk1>
      <a:lt1>
        <a:srgbClr val="FFFFFF"/>
      </a:lt1>
      <a:dk2>
        <a:srgbClr val="000000"/>
      </a:dk2>
      <a:lt2>
        <a:srgbClr val="669900"/>
      </a:lt2>
      <a:accent1>
        <a:srgbClr val="800080"/>
      </a:accent1>
      <a:accent2>
        <a:srgbClr val="800080"/>
      </a:accent2>
      <a:accent3>
        <a:srgbClr val="FFFFFF"/>
      </a:accent3>
      <a:accent4>
        <a:srgbClr val="000000"/>
      </a:accent4>
      <a:accent5>
        <a:srgbClr val="C0AAC0"/>
      </a:accent5>
      <a:accent6>
        <a:srgbClr val="730073"/>
      </a:accent6>
      <a:hlink>
        <a:srgbClr val="996633"/>
      </a:hlink>
      <a:folHlink>
        <a:srgbClr val="993300"/>
      </a:folHlink>
    </a:clrScheme>
    <a:fontScheme name="Quadrant">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800" b="0" i="0" u="none" strike="noStrike" cap="none" normalizeH="0" baseline="0" smtClean="0">
            <a:ln>
              <a:noFill/>
            </a:ln>
            <a:solidFill>
              <a:schemeClr val="tx1"/>
            </a:solidFill>
            <a:effectLst/>
            <a:latin typeface="Arial"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800" b="0" i="0" u="none" strike="noStrike" cap="none" normalizeH="0" baseline="0" smtClean="0">
            <a:ln>
              <a:noFill/>
            </a:ln>
            <a:solidFill>
              <a:schemeClr val="tx1"/>
            </a:solidFill>
            <a:effectLst/>
            <a:latin typeface="Arial" pitchFamily="34" charset="0"/>
          </a:defRPr>
        </a:defPPr>
      </a:lstStyle>
    </a:lnDef>
  </a:objectDefaults>
  <a:extraClrSchemeLst>
    <a:extraClrScheme>
      <a:clrScheme name="Quadrant 1">
        <a:dk1>
          <a:srgbClr val="5C5674"/>
        </a:dk1>
        <a:lt1>
          <a:srgbClr val="FFFFFF"/>
        </a:lt1>
        <a:dk2>
          <a:srgbClr val="85986A"/>
        </a:dk2>
        <a:lt2>
          <a:srgbClr val="FFFFFF"/>
        </a:lt2>
        <a:accent1>
          <a:srgbClr val="666633"/>
        </a:accent1>
        <a:accent2>
          <a:srgbClr val="ADC5B8"/>
        </a:accent2>
        <a:accent3>
          <a:srgbClr val="C2CAB9"/>
        </a:accent3>
        <a:accent4>
          <a:srgbClr val="DADADA"/>
        </a:accent4>
        <a:accent5>
          <a:srgbClr val="B8B8AD"/>
        </a:accent5>
        <a:accent6>
          <a:srgbClr val="9CB2A6"/>
        </a:accent6>
        <a:hlink>
          <a:srgbClr val="FFCC00"/>
        </a:hlink>
        <a:folHlink>
          <a:srgbClr val="FFFFCC"/>
        </a:folHlink>
      </a:clrScheme>
      <a:clrMap bg1="dk2" tx1="lt1" bg2="dk1" tx2="lt2" accent1="accent1" accent2="accent2" accent3="accent3" accent4="accent4" accent5="accent5" accent6="accent6" hlink="hlink" folHlink="folHlink"/>
    </a:extraClrScheme>
    <a:extraClrScheme>
      <a:clrScheme name="Quadrant 2">
        <a:dk1>
          <a:srgbClr val="000000"/>
        </a:dk1>
        <a:lt1>
          <a:srgbClr val="FFFFFF"/>
        </a:lt1>
        <a:dk2>
          <a:srgbClr val="420000"/>
        </a:dk2>
        <a:lt2>
          <a:srgbClr val="660000"/>
        </a:lt2>
        <a:accent1>
          <a:srgbClr val="CCCC00"/>
        </a:accent1>
        <a:accent2>
          <a:srgbClr val="999966"/>
        </a:accent2>
        <a:accent3>
          <a:srgbClr val="FFFFFF"/>
        </a:accent3>
        <a:accent4>
          <a:srgbClr val="000000"/>
        </a:accent4>
        <a:accent5>
          <a:srgbClr val="E2E2AA"/>
        </a:accent5>
        <a:accent6>
          <a:srgbClr val="8A8A5C"/>
        </a:accent6>
        <a:hlink>
          <a:srgbClr val="996633"/>
        </a:hlink>
        <a:folHlink>
          <a:srgbClr val="993300"/>
        </a:folHlink>
      </a:clrScheme>
      <a:clrMap bg1="lt1" tx1="dk1" bg2="lt2" tx2="dk2" accent1="accent1" accent2="accent2" accent3="accent3" accent4="accent4" accent5="accent5" accent6="accent6" hlink="hlink" folHlink="folHlink"/>
    </a:extraClrScheme>
    <a:extraClrScheme>
      <a:clrScheme name="Quadrant 3">
        <a:dk1>
          <a:srgbClr val="618052"/>
        </a:dk1>
        <a:lt1>
          <a:srgbClr val="FFFFE3"/>
        </a:lt1>
        <a:dk2>
          <a:srgbClr val="162E36"/>
        </a:dk2>
        <a:lt2>
          <a:srgbClr val="FFFFFF"/>
        </a:lt2>
        <a:accent1>
          <a:srgbClr val="336699"/>
        </a:accent1>
        <a:accent2>
          <a:srgbClr val="69888B"/>
        </a:accent2>
        <a:accent3>
          <a:srgbClr val="ABADAE"/>
        </a:accent3>
        <a:accent4>
          <a:srgbClr val="DADAC2"/>
        </a:accent4>
        <a:accent5>
          <a:srgbClr val="ADB8CA"/>
        </a:accent5>
        <a:accent6>
          <a:srgbClr val="5E7B7D"/>
        </a:accent6>
        <a:hlink>
          <a:srgbClr val="FFCC00"/>
        </a:hlink>
        <a:folHlink>
          <a:srgbClr val="FFFFCC"/>
        </a:folHlink>
      </a:clrScheme>
      <a:clrMap bg1="dk2" tx1="lt1" bg2="dk1" tx2="lt2" accent1="accent1" accent2="accent2" accent3="accent3" accent4="accent4" accent5="accent5" accent6="accent6" hlink="hlink" folHlink="folHlink"/>
    </a:extraClrScheme>
    <a:extraClrScheme>
      <a:clrScheme name="Quadrant 4">
        <a:dk1>
          <a:srgbClr val="000000"/>
        </a:dk1>
        <a:lt1>
          <a:srgbClr val="FFFFFF"/>
        </a:lt1>
        <a:dk2>
          <a:srgbClr val="000000"/>
        </a:dk2>
        <a:lt2>
          <a:srgbClr val="CC0000"/>
        </a:lt2>
        <a:accent1>
          <a:srgbClr val="FFCC00"/>
        </a:accent1>
        <a:accent2>
          <a:srgbClr val="3366CC"/>
        </a:accent2>
        <a:accent3>
          <a:srgbClr val="FFFFFF"/>
        </a:accent3>
        <a:accent4>
          <a:srgbClr val="000000"/>
        </a:accent4>
        <a:accent5>
          <a:srgbClr val="FFE2AA"/>
        </a:accent5>
        <a:accent6>
          <a:srgbClr val="2D5CB9"/>
        </a:accent6>
        <a:hlink>
          <a:srgbClr val="666699"/>
        </a:hlink>
        <a:folHlink>
          <a:srgbClr val="C0C0C0"/>
        </a:folHlink>
      </a:clrScheme>
      <a:clrMap bg1="lt1" tx1="dk1" bg2="lt2" tx2="dk2" accent1="accent1" accent2="accent2" accent3="accent3" accent4="accent4" accent5="accent5" accent6="accent6" hlink="hlink" folHlink="folHlink"/>
    </a:extraClrScheme>
    <a:extraClrScheme>
      <a:clrScheme name="Quadrant 5">
        <a:dk1>
          <a:srgbClr val="666699"/>
        </a:dk1>
        <a:lt1>
          <a:srgbClr val="FFFFFF"/>
        </a:lt1>
        <a:dk2>
          <a:srgbClr val="000033"/>
        </a:dk2>
        <a:lt2>
          <a:srgbClr val="FFFFFF"/>
        </a:lt2>
        <a:accent1>
          <a:srgbClr val="9966FF"/>
        </a:accent1>
        <a:accent2>
          <a:srgbClr val="CCCCFF"/>
        </a:accent2>
        <a:accent3>
          <a:srgbClr val="AAAAAD"/>
        </a:accent3>
        <a:accent4>
          <a:srgbClr val="DADADA"/>
        </a:accent4>
        <a:accent5>
          <a:srgbClr val="CAB8FF"/>
        </a:accent5>
        <a:accent6>
          <a:srgbClr val="B9B9E7"/>
        </a:accent6>
        <a:hlink>
          <a:srgbClr val="CCCC00"/>
        </a:hlink>
        <a:folHlink>
          <a:srgbClr val="CC9900"/>
        </a:folHlink>
      </a:clrScheme>
      <a:clrMap bg1="dk2" tx1="lt1" bg2="dk1" tx2="lt2" accent1="accent1" accent2="accent2" accent3="accent3" accent4="accent4" accent5="accent5" accent6="accent6" hlink="hlink" folHlink="folHlink"/>
    </a:extraClrScheme>
    <a:extraClrScheme>
      <a:clrScheme name="Quadrant 6">
        <a:dk1>
          <a:srgbClr val="000000"/>
        </a:dk1>
        <a:lt1>
          <a:srgbClr val="FFFFFF"/>
        </a:lt1>
        <a:dk2>
          <a:srgbClr val="000000"/>
        </a:dk2>
        <a:lt2>
          <a:srgbClr val="669966"/>
        </a:lt2>
        <a:accent1>
          <a:srgbClr val="CCCCFF"/>
        </a:accent1>
        <a:accent2>
          <a:srgbClr val="9999CC"/>
        </a:accent2>
        <a:accent3>
          <a:srgbClr val="FFFFFF"/>
        </a:accent3>
        <a:accent4>
          <a:srgbClr val="000000"/>
        </a:accent4>
        <a:accent5>
          <a:srgbClr val="E2E2FF"/>
        </a:accent5>
        <a:accent6>
          <a:srgbClr val="8A8AB9"/>
        </a:accent6>
        <a:hlink>
          <a:srgbClr val="000066"/>
        </a:hlink>
        <a:folHlink>
          <a:srgbClr val="333399"/>
        </a:folHlink>
      </a:clrScheme>
      <a:clrMap bg1="lt1" tx1="dk1" bg2="lt2" tx2="dk2" accent1="accent1" accent2="accent2" accent3="accent3" accent4="accent4" accent5="accent5" accent6="accent6" hlink="hlink" folHlink="folHlink"/>
    </a:extraClrScheme>
    <a:extraClrScheme>
      <a:clrScheme name="Quadrant 7">
        <a:dk1>
          <a:srgbClr val="0099CC"/>
        </a:dk1>
        <a:lt1>
          <a:srgbClr val="FFFFFF"/>
        </a:lt1>
        <a:dk2>
          <a:srgbClr val="000099"/>
        </a:dk2>
        <a:lt2>
          <a:srgbClr val="FFFFFF"/>
        </a:lt2>
        <a:accent1>
          <a:srgbClr val="0099CC"/>
        </a:accent1>
        <a:accent2>
          <a:srgbClr val="6600FF"/>
        </a:accent2>
        <a:accent3>
          <a:srgbClr val="AAAACA"/>
        </a:accent3>
        <a:accent4>
          <a:srgbClr val="DADADA"/>
        </a:accent4>
        <a:accent5>
          <a:srgbClr val="AACAE2"/>
        </a:accent5>
        <a:accent6>
          <a:srgbClr val="5C00E7"/>
        </a:accent6>
        <a:hlink>
          <a:srgbClr val="FFCC00"/>
        </a:hlink>
        <a:folHlink>
          <a:srgbClr val="00CCFF"/>
        </a:folHlink>
      </a:clrScheme>
      <a:clrMap bg1="dk2" tx1="lt1" bg2="dk1" tx2="lt2" accent1="accent1" accent2="accent2" accent3="accent3" accent4="accent4" accent5="accent5" accent6="accent6" hlink="hlink" folHlink="folHlink"/>
    </a:extraClrScheme>
    <a:extraClrScheme>
      <a:clrScheme name="Quadrant 8">
        <a:dk1>
          <a:srgbClr val="000033"/>
        </a:dk1>
        <a:lt1>
          <a:srgbClr val="FFFFFF"/>
        </a:lt1>
        <a:dk2>
          <a:srgbClr val="003366"/>
        </a:dk2>
        <a:lt2>
          <a:srgbClr val="275C6D"/>
        </a:lt2>
        <a:accent1>
          <a:srgbClr val="A7D2DF"/>
        </a:accent1>
        <a:accent2>
          <a:srgbClr val="108DA6"/>
        </a:accent2>
        <a:accent3>
          <a:srgbClr val="FFFFFF"/>
        </a:accent3>
        <a:accent4>
          <a:srgbClr val="00002A"/>
        </a:accent4>
        <a:accent5>
          <a:srgbClr val="D0E5EC"/>
        </a:accent5>
        <a:accent6>
          <a:srgbClr val="0D7F96"/>
        </a:accent6>
        <a:hlink>
          <a:srgbClr val="666699"/>
        </a:hlink>
        <a:folHlink>
          <a:srgbClr val="9999FF"/>
        </a:folHlink>
      </a:clrScheme>
      <a:clrMap bg1="lt1" tx1="dk1" bg2="lt2" tx2="dk2" accent1="accent1" accent2="accent2" accent3="accent3" accent4="accent4" accent5="accent5" accent6="accent6" hlink="hlink" folHlink="folHlink"/>
    </a:extraClrScheme>
    <a:extraClrScheme>
      <a:clrScheme name="Quadrant 9">
        <a:dk1>
          <a:srgbClr val="CC3300"/>
        </a:dk1>
        <a:lt1>
          <a:srgbClr val="FFFFFF"/>
        </a:lt1>
        <a:dk2>
          <a:srgbClr val="000000"/>
        </a:dk2>
        <a:lt2>
          <a:srgbClr val="FFFFCC"/>
        </a:lt2>
        <a:accent1>
          <a:srgbClr val="FF9900"/>
        </a:accent1>
        <a:accent2>
          <a:srgbClr val="993300"/>
        </a:accent2>
        <a:accent3>
          <a:srgbClr val="AAAAAA"/>
        </a:accent3>
        <a:accent4>
          <a:srgbClr val="DADADA"/>
        </a:accent4>
        <a:accent5>
          <a:srgbClr val="FFCAAA"/>
        </a:accent5>
        <a:accent6>
          <a:srgbClr val="8A2D00"/>
        </a:accent6>
        <a:hlink>
          <a:srgbClr val="CEC5A2"/>
        </a:hlink>
        <a:folHlink>
          <a:srgbClr val="DDDDDD"/>
        </a:folHlink>
      </a:clrScheme>
      <a:clrMap bg1="dk2" tx1="lt1" bg2="dk1" tx2="lt2" accent1="accent1" accent2="accent2" accent3="accent3" accent4="accent4" accent5="accent5" accent6="accent6" hlink="hlink" folHlink="folHlink"/>
    </a:extraClrScheme>
    <a:extraClrScheme>
      <a:clrScheme name="Quadrant 10">
        <a:dk1>
          <a:srgbClr val="000000"/>
        </a:dk1>
        <a:lt1>
          <a:srgbClr val="FFFFFF"/>
        </a:lt1>
        <a:dk2>
          <a:srgbClr val="420000"/>
        </a:dk2>
        <a:lt2>
          <a:srgbClr val="669900"/>
        </a:lt2>
        <a:accent1>
          <a:srgbClr val="800080"/>
        </a:accent1>
        <a:accent2>
          <a:srgbClr val="999966"/>
        </a:accent2>
        <a:accent3>
          <a:srgbClr val="FFFFFF"/>
        </a:accent3>
        <a:accent4>
          <a:srgbClr val="000000"/>
        </a:accent4>
        <a:accent5>
          <a:srgbClr val="C0AAC0"/>
        </a:accent5>
        <a:accent6>
          <a:srgbClr val="8A8A5C"/>
        </a:accent6>
        <a:hlink>
          <a:srgbClr val="996633"/>
        </a:hlink>
        <a:folHlink>
          <a:srgbClr val="993300"/>
        </a:folHlink>
      </a:clrScheme>
      <a:clrMap bg1="lt1" tx1="dk1" bg2="lt2" tx2="dk2" accent1="accent1" accent2="accent2" accent3="accent3" accent4="accent4" accent5="accent5" accent6="accent6" hlink="hlink" folHlink="folHlink"/>
    </a:extraClrScheme>
    <a:extraClrScheme>
      <a:clrScheme name="Quadrant 11">
        <a:dk1>
          <a:srgbClr val="000000"/>
        </a:dk1>
        <a:lt1>
          <a:srgbClr val="FFFFFF"/>
        </a:lt1>
        <a:dk2>
          <a:srgbClr val="420000"/>
        </a:dk2>
        <a:lt2>
          <a:srgbClr val="669900"/>
        </a:lt2>
        <a:accent1>
          <a:srgbClr val="800080"/>
        </a:accent1>
        <a:accent2>
          <a:srgbClr val="800080"/>
        </a:accent2>
        <a:accent3>
          <a:srgbClr val="FFFFFF"/>
        </a:accent3>
        <a:accent4>
          <a:srgbClr val="000000"/>
        </a:accent4>
        <a:accent5>
          <a:srgbClr val="C0AAC0"/>
        </a:accent5>
        <a:accent6>
          <a:srgbClr val="730073"/>
        </a:accent6>
        <a:hlink>
          <a:srgbClr val="996633"/>
        </a:hlink>
        <a:folHlink>
          <a:srgbClr val="993300"/>
        </a:folHlink>
      </a:clrScheme>
      <a:clrMap bg1="lt1" tx1="dk1" bg2="lt2" tx2="dk2" accent1="accent1" accent2="accent2" accent3="accent3" accent4="accent4" accent5="accent5" accent6="accent6" hlink="hlink" folHlink="folHlink"/>
    </a:extraClrScheme>
    <a:extraClrScheme>
      <a:clrScheme name="Quadrant 12">
        <a:dk1>
          <a:srgbClr val="000000"/>
        </a:dk1>
        <a:lt1>
          <a:srgbClr val="FFFFFF"/>
        </a:lt1>
        <a:dk2>
          <a:srgbClr val="000000"/>
        </a:dk2>
        <a:lt2>
          <a:srgbClr val="669900"/>
        </a:lt2>
        <a:accent1>
          <a:srgbClr val="800080"/>
        </a:accent1>
        <a:accent2>
          <a:srgbClr val="800080"/>
        </a:accent2>
        <a:accent3>
          <a:srgbClr val="FFFFFF"/>
        </a:accent3>
        <a:accent4>
          <a:srgbClr val="000000"/>
        </a:accent4>
        <a:accent5>
          <a:srgbClr val="C0AAC0"/>
        </a:accent5>
        <a:accent6>
          <a:srgbClr val="730073"/>
        </a:accent6>
        <a:hlink>
          <a:srgbClr val="996633"/>
        </a:hlink>
        <a:folHlink>
          <a:srgbClr val="993300"/>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Waveform">
      <a:majorFont>
        <a:latin typeface="Candara"/>
        <a:ea typeface=""/>
        <a:cs typeface=""/>
        <a:font script="Jpan" typeface="HGP明朝E"/>
        <a:font script="Hang" typeface="HY그래픽M"/>
        <a:font script="Hans" typeface="华文新魏"/>
        <a:font script="Hant" typeface="標楷體"/>
        <a:font script="Arab" typeface="Arial"/>
        <a:font script="Hebr" typeface="Arial"/>
        <a:font script="Thai" typeface="Kodchiang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ndara"/>
        <a:ea typeface=""/>
        <a:cs typeface=""/>
        <a:font script="Jpan" typeface="HGP明朝E"/>
        <a:font script="Hang" typeface="HY그래픽M"/>
        <a:font script="Hans" typeface="华文楷体"/>
        <a:font script="Hant" typeface="標楷體"/>
        <a:font script="Arab" typeface="Arial"/>
        <a:font script="Hebr" typeface="Arial"/>
        <a:font script="Thai" typeface="Kodchiang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3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Waveform">
      <a:majorFont>
        <a:latin typeface="Candara"/>
        <a:ea typeface=""/>
        <a:cs typeface=""/>
        <a:font script="Jpan" typeface="HGP明朝E"/>
        <a:font script="Hang" typeface="HY그래픽M"/>
        <a:font script="Hans" typeface="华文新魏"/>
        <a:font script="Hant" typeface="標楷體"/>
        <a:font script="Arab" typeface="Arial"/>
        <a:font script="Hebr" typeface="Arial"/>
        <a:font script="Thai" typeface="Kodchiang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ndara"/>
        <a:ea typeface=""/>
        <a:cs typeface=""/>
        <a:font script="Jpan" typeface="HGP明朝E"/>
        <a:font script="Hang" typeface="HY그래픽M"/>
        <a:font script="Hans" typeface="华文楷体"/>
        <a:font script="Hant" typeface="標楷體"/>
        <a:font script="Arab" typeface="Arial"/>
        <a:font script="Hebr" typeface="Arial"/>
        <a:font script="Thai" typeface="Kodchiang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Waveform">
      <a:majorFont>
        <a:latin typeface="Candara"/>
        <a:ea typeface=""/>
        <a:cs typeface=""/>
        <a:font script="Jpan" typeface="HGP明朝E"/>
        <a:font script="Hang" typeface="HY그래픽M"/>
        <a:font script="Hans" typeface="华文新魏"/>
        <a:font script="Hant" typeface="標楷體"/>
        <a:font script="Arab" typeface="Arial"/>
        <a:font script="Hebr" typeface="Arial"/>
        <a:font script="Thai" typeface="Kodchiang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ndara"/>
        <a:ea typeface=""/>
        <a:cs typeface=""/>
        <a:font script="Jpan" typeface="HGP明朝E"/>
        <a:font script="Hang" typeface="HY그래픽M"/>
        <a:font script="Hans" typeface="华文楷体"/>
        <a:font script="Hant" typeface="標楷體"/>
        <a:font script="Arab" typeface="Arial"/>
        <a:font script="Hebr" typeface="Arial"/>
        <a:font script="Thai" typeface="Kodchiang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mso-contentType ?>
<customXsn xmlns="http://schemas.microsoft.com/office/2006/metadata/customXsn">
  <xsnLocation/>
  <cached>True</cached>
  <openByDefault>False</openByDefault>
  <xsnScope/>
</customXsn>
</file>

<file path=customXml/item2.xml><?xml version="1.0" encoding="utf-8"?>
<ct:contentTypeSchema xmlns:ct="http://schemas.microsoft.com/office/2006/metadata/contentType" xmlns:ma="http://schemas.microsoft.com/office/2006/metadata/properties/metaAttributes" ct:_="" ma:_="" ma:contentTypeName="Document" ma:contentTypeID="0x010100A23D164BEA822740AA9F6B3827FABFEE" ma:contentTypeVersion="6" ma:contentTypeDescription="Create a new document." ma:contentTypeScope="" ma:versionID="a02acf748f643629b1381675dba96f08">
  <xsd:schema xmlns:xsd="http://www.w3.org/2001/XMLSchema" xmlns:xs="http://www.w3.org/2001/XMLSchema" xmlns:p="http://schemas.microsoft.com/office/2006/metadata/properties" xmlns:ns2="E6E80880-BE38-4DD8-99DA-434F2D03D560" xmlns:ns3="0cdb9d7b-3bdb-4b1c-be50-7737cb6ee7a2" xmlns:ns4="e6e80880-be38-4dd8-99da-434f2d03d560" targetNamespace="http://schemas.microsoft.com/office/2006/metadata/properties" ma:root="true" ma:fieldsID="736036e033cb072260d2931201aa9836" ns2:_="" ns3:_="" ns4:_="">
    <xsd:import namespace="E6E80880-BE38-4DD8-99DA-434F2D03D560"/>
    <xsd:import namespace="0cdb9d7b-3bdb-4b1c-be50-7737cb6ee7a2"/>
    <xsd:import namespace="e6e80880-be38-4dd8-99da-434f2d03d560"/>
    <xsd:element name="properties">
      <xsd:complexType>
        <xsd:sequence>
          <xsd:element name="documentManagement">
            <xsd:complexType>
              <xsd:all>
                <xsd:element ref="ns2:For_x0020_Review" minOccurs="0"/>
                <xsd:element ref="ns2:Tool" minOccurs="0"/>
                <xsd:element ref="ns3:SharedWithUsers" minOccurs="0"/>
                <xsd:element ref="ns3:SharedWithDetails" minOccurs="0"/>
                <xsd:element ref="ns4:Status" minOccurs="0"/>
                <xsd:element ref="ns4:new_x0020_metadata" minOccurs="0"/>
                <xsd:element ref="ns3:LastSharedByUser" minOccurs="0"/>
                <xsd:element ref="ns3:LastSharedByTim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E6E80880-BE38-4DD8-99DA-434F2D03D560" elementFormDefault="qualified">
    <xsd:import namespace="http://schemas.microsoft.com/office/2006/documentManagement/types"/>
    <xsd:import namespace="http://schemas.microsoft.com/office/infopath/2007/PartnerControls"/>
    <xsd:element name="For_x0020_Review" ma:index="8" nillable="true" ma:displayName="For Review" ma:format="Dropdown" ma:internalName="For_x0020_Review">
      <xsd:simpleType>
        <xsd:restriction base="dms:Choice">
          <xsd:enumeration value="Yes"/>
          <xsd:enumeration value="No"/>
          <xsd:enumeration value="N/A"/>
        </xsd:restriction>
      </xsd:simpleType>
    </xsd:element>
    <xsd:element name="Tool" ma:index="9" nillable="true" ma:displayName="Tool" ma:format="Dropdown" ma:internalName="Tool">
      <xsd:simpleType>
        <xsd:restriction base="dms:Choice">
          <xsd:enumeration value="Calendar/Calculators"/>
          <xsd:enumeration value="Counseling"/>
          <xsd:enumeration value="Essential Docs"/>
          <xsd:enumeration value="IC Support"/>
          <xsd:enumeration value="Other"/>
          <xsd:enumeration value="Safety/Clinical"/>
          <xsd:enumeration value="SOPs"/>
          <xsd:enumeration value="Visit Checklist"/>
          <xsd:enumeration value="Activation Checklist"/>
          <xsd:enumeration value="Close Out Checklist"/>
        </xsd:restriction>
      </xsd:simpleType>
    </xsd:element>
  </xsd:schema>
  <xsd:schema xmlns:xsd="http://www.w3.org/2001/XMLSchema" xmlns:xs="http://www.w3.org/2001/XMLSchema" xmlns:dms="http://schemas.microsoft.com/office/2006/documentManagement/types" xmlns:pc="http://schemas.microsoft.com/office/infopath/2007/PartnerControls" targetNamespace="0cdb9d7b-3bdb-4b1c-be50-7737cb6ee7a2"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description="" ma:internalName="SharedWithDetails" ma:readOnly="true">
      <xsd:simpleType>
        <xsd:restriction base="dms:Note">
          <xsd:maxLength value="255"/>
        </xsd:restriction>
      </xsd:simpleType>
    </xsd:element>
    <xsd:element name="LastSharedByUser" ma:index="14" nillable="true" ma:displayName="Last Shared By User" ma:description="" ma:internalName="LastSharedByUser" ma:readOnly="true">
      <xsd:simpleType>
        <xsd:restriction base="dms:Note">
          <xsd:maxLength value="255"/>
        </xsd:restriction>
      </xsd:simpleType>
    </xsd:element>
    <xsd:element name="LastSharedByTime" ma:index="15" nillable="true" ma:displayName="Last Shared By Time" ma:description="" ma:internalName="LastSharedByTime" ma:readOnly="true">
      <xsd:simpleType>
        <xsd:restriction base="dms:DateTime"/>
      </xsd:simpleType>
    </xsd:element>
  </xsd:schema>
  <xsd:schema xmlns:xsd="http://www.w3.org/2001/XMLSchema" xmlns:xs="http://www.w3.org/2001/XMLSchema" xmlns:dms="http://schemas.microsoft.com/office/2006/documentManagement/types" xmlns:pc="http://schemas.microsoft.com/office/infopath/2007/PartnerControls" targetNamespace="e6e80880-be38-4dd8-99da-434f2d03d560" elementFormDefault="qualified">
    <xsd:import namespace="http://schemas.microsoft.com/office/2006/documentManagement/types"/>
    <xsd:import namespace="http://schemas.microsoft.com/office/infopath/2007/PartnerControls"/>
    <xsd:element name="Status" ma:index="12" nillable="true" ma:displayName="Status" ma:format="Dropdown" ma:internalName="Status">
      <xsd:simpleType>
        <xsd:restriction base="dms:Choice">
          <xsd:enumeration value="Archive"/>
          <xsd:enumeration value="Draft"/>
          <xsd:enumeration value="Final"/>
        </xsd:restriction>
      </xsd:simpleType>
    </xsd:element>
    <xsd:element name="new_x0020_metadata" ma:index="13" nillable="true" ma:displayName="new metadata" ma:internalName="new_x0020_metadata">
      <xsd:simpleType>
        <xsd:restriction base="dms:Text">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new_x0020_metadata xmlns="e6e80880-be38-4dd8-99da-434f2d03d560" xsi:nil="true"/>
    <Tool xmlns="E6E80880-BE38-4DD8-99DA-434F2D03D560" xsi:nil="true"/>
    <Status xmlns="e6e80880-be38-4dd8-99da-434f2d03d560" xsi:nil="true"/>
    <For_x0020_Review xmlns="E6E80880-BE38-4DD8-99DA-434F2D03D560">Yes</For_x0020_Review>
  </documentManagement>
</p:properties>
</file>

<file path=customXml/item4.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362F3D6E-B2E9-4FB5-8986-7FA4D8F25C26}">
  <ds:schemaRefs>
    <ds:schemaRef ds:uri="http://schemas.microsoft.com/office/2006/metadata/customXsn"/>
  </ds:schemaRefs>
</ds:datastoreItem>
</file>

<file path=customXml/itemProps2.xml><?xml version="1.0" encoding="utf-8"?>
<ds:datastoreItem xmlns:ds="http://schemas.openxmlformats.org/officeDocument/2006/customXml" ds:itemID="{9200DF89-74DE-4024-8F05-BA47007BECE3}">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E6E80880-BE38-4DD8-99DA-434F2D03D560"/>
    <ds:schemaRef ds:uri="0cdb9d7b-3bdb-4b1c-be50-7737cb6ee7a2"/>
    <ds:schemaRef ds:uri="e6e80880-be38-4dd8-99da-434f2d03d560"/>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2C250022-7E96-4FD6-AAC8-9383FB08971B}">
  <ds:schemaRefs>
    <ds:schemaRef ds:uri="http://schemas.microsoft.com/office/infopath/2007/PartnerControls"/>
    <ds:schemaRef ds:uri="http://purl.org/dc/terms/"/>
    <ds:schemaRef ds:uri="E6E80880-BE38-4DD8-99DA-434F2D03D560"/>
    <ds:schemaRef ds:uri="http://purl.org/dc/elements/1.1/"/>
    <ds:schemaRef ds:uri="0cdb9d7b-3bdb-4b1c-be50-7737cb6ee7a2"/>
    <ds:schemaRef ds:uri="http://www.w3.org/XML/1998/namespace"/>
    <ds:schemaRef ds:uri="http://schemas.microsoft.com/office/2006/documentManagement/types"/>
    <ds:schemaRef ds:uri="e6e80880-be38-4dd8-99da-434f2d03d560"/>
    <ds:schemaRef ds:uri="http://schemas.microsoft.com/office/2006/metadata/properties"/>
    <ds:schemaRef ds:uri="http://schemas.openxmlformats.org/package/2006/metadata/core-properties"/>
    <ds:schemaRef ds:uri="http://purl.org/dc/dcmitype/"/>
  </ds:schemaRefs>
</ds:datastoreItem>
</file>

<file path=customXml/itemProps4.xml><?xml version="1.0" encoding="utf-8"?>
<ds:datastoreItem xmlns:ds="http://schemas.openxmlformats.org/officeDocument/2006/customXml" ds:itemID="{5C8D3B8D-13B9-4E41-A034-4D942C28FC99}">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3666</TotalTime>
  <Words>375</Words>
  <Application>Microsoft Office PowerPoint</Application>
  <PresentationFormat>On-screen Show (4:3)</PresentationFormat>
  <Paragraphs>35</Paragraphs>
  <Slides>9</Slides>
  <Notes>8</Notes>
  <HiddenSlides>0</HiddenSlides>
  <MMClips>0</MMClips>
  <ScaleCrop>false</ScaleCrop>
  <HeadingPairs>
    <vt:vector size="6" baseType="variant">
      <vt:variant>
        <vt:lpstr>Fonts Used</vt:lpstr>
      </vt:variant>
      <vt:variant>
        <vt:i4>5</vt:i4>
      </vt:variant>
      <vt:variant>
        <vt:lpstr>Theme</vt:lpstr>
      </vt:variant>
      <vt:variant>
        <vt:i4>4</vt:i4>
      </vt:variant>
      <vt:variant>
        <vt:lpstr>Slide Titles</vt:lpstr>
      </vt:variant>
      <vt:variant>
        <vt:i4>9</vt:i4>
      </vt:variant>
    </vt:vector>
  </HeadingPairs>
  <TitlesOfParts>
    <vt:vector size="18" baseType="lpstr">
      <vt:lpstr>Arial</vt:lpstr>
      <vt:lpstr>Calibri</vt:lpstr>
      <vt:lpstr>Candara</vt:lpstr>
      <vt:lpstr>Times New Roman</vt:lpstr>
      <vt:lpstr>Wingdings</vt:lpstr>
      <vt:lpstr>4_Quadrant</vt:lpstr>
      <vt:lpstr>2_Office Theme</vt:lpstr>
      <vt:lpstr>3_Office Theme</vt:lpstr>
      <vt:lpstr>Office Theme</vt:lpstr>
      <vt:lpstr>Male Circumcision &amp; HIV Prevention</vt:lpstr>
      <vt:lpstr>PowerPoint Presentation</vt:lpstr>
      <vt:lpstr>The term “medical male circumcision” refers to the surgical removal of the foreskin by a trained health professional.</vt:lpstr>
      <vt:lpstr>What Is Known about Male Circumcision and HIV Prevention?</vt:lpstr>
      <vt:lpstr>The studies found that men who were circumcised were about half as likely to get HIV as men who were not circumcised. In other words,  circumcision was found to be about 50% effective in preventing men from getting HIV. </vt:lpstr>
      <vt:lpstr> Medical male circumcision is an effective way for men to reduce their chances of getting HIV. However, circumcision does not provide complete protection against HIV.  Because of this, circumcision should be used in addition to other known ways of preventing HIV, including using condoms correctly and consistently.  </vt:lpstr>
      <vt:lpstr>What Else Is Known about  Male Circumcision?</vt:lpstr>
      <vt:lpstr>What Else Is Known about  Male Circumcision?</vt:lpstr>
      <vt:lpstr>If you have questions or need more information, please visit the study clinic.</vt:lpstr>
    </vt:vector>
  </TitlesOfParts>
  <Company>MTN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Microbicides 2008</dc:title>
  <dc:creator>rullcm</dc:creator>
  <cp:lastModifiedBy>Rhonda White</cp:lastModifiedBy>
  <cp:revision>283</cp:revision>
  <cp:lastPrinted>2014-09-26T13:04:48Z</cp:lastPrinted>
  <dcterms:created xsi:type="dcterms:W3CDTF">2008-01-29T12:38:48Z</dcterms:created>
  <dcterms:modified xsi:type="dcterms:W3CDTF">2016-11-02T21:10:10Z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NewReviewCycle">
    <vt:lpwstr/>
  </property>
  <property fmtid="{D5CDD505-2E9C-101B-9397-08002B2CF9AE}" pid="3" name="ContentTypeId">
    <vt:lpwstr>0x010100A23D164BEA822740AA9F6B3827FABFEE</vt:lpwstr>
  </property>
</Properties>
</file>